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1pPr>
    <a:lvl2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2pPr>
    <a:lvl3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3pPr>
    <a:lvl4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4pPr>
    <a:lvl5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5pPr>
    <a:lvl6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6pPr>
    <a:lvl7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7pPr>
    <a:lvl8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8pPr>
    <a:lvl9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E6E5DA">
              <a:alpha val="60000"/>
            </a:srgbClr>
          </a:solidFill>
        </a:fill>
      </a:tcStyle>
    </a:band2H>
    <a:firstCol>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ff" i="off">
        <a:fontRef idx="minor">
          <a:srgbClr val="4F5C3F"/>
        </a:fontRef>
        <a:srgbClr val="4F5C3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Ref idx="minor">
          <a:srgbClr val="F3F1DF"/>
        </a:fontRef>
        <a:srgbClr val="F3F1D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chemeClr val="accent1">
            <a:satOff val="15300"/>
            <a:lumOff val="-29822"/>
            <a:alpha val="80000"/>
          </a:schemeClr>
        </a:fontRef>
        <a:schemeClr val="accent1">
          <a:satOff val="15300"/>
          <a:lumOff val="-29822"/>
          <a:alpha val="80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C0CFCA">
              <a:alpha val="75000"/>
            </a:srgbClr>
          </a:solidFill>
        </a:fill>
      </a:tcStyle>
    </a:band2H>
    <a:firstCol>
      <a:tcTxStyle b="off" i="off">
        <a:fontRef idx="minor">
          <a:schemeClr val="accent1">
            <a:satOff val="15300"/>
            <a:lumOff val="-29822"/>
            <a:alpha val="80000"/>
          </a:schemeClr>
        </a:fontRef>
        <a:schemeClr val="accent1">
          <a:satOff val="15300"/>
          <a:lumOff val="-29822"/>
          <a:alpha val="80000"/>
        </a:schemeClr>
      </a:tcTxStyle>
      <a:tcStyle>
        <a:tcBdr>
          <a:left>
            <a:ln w="12700" cap="flat">
              <a:solidFill>
                <a:schemeClr val="accent1">
                  <a:satOff val="15300"/>
                  <a:lumOff val="-29822"/>
                </a:schemeClr>
              </a:solidFill>
              <a:prstDash val="solid"/>
              <a:miter lim="400000"/>
            </a:ln>
          </a:left>
          <a:right>
            <a:ln w="25400" cap="flat">
              <a:solidFill>
                <a:schemeClr val="accent1">
                  <a:satOff val="15300"/>
                  <a:lumOff val="-29822"/>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DFDBD1"/>
        </a:fontRef>
        <a:srgbClr val="DFDBD1"/>
      </a:tcTxStyle>
      <a:tcStyle>
        <a:tcBdr>
          <a:left>
            <a:ln w="12700" cap="flat">
              <a:noFill/>
              <a:miter lim="400000"/>
            </a:ln>
          </a:left>
          <a:right>
            <a:ln w="12700" cap="flat">
              <a:noFill/>
              <a:miter lim="400000"/>
            </a:ln>
          </a:right>
          <a:top>
            <a:ln w="25400" cap="flat">
              <a:solidFill>
                <a:schemeClr val="accent1">
                  <a:satOff val="15300"/>
                  <a:lumOff val="-29822"/>
                </a:schemeClr>
              </a:solidFill>
              <a:prstDash val="solid"/>
              <a:miter lim="400000"/>
            </a:ln>
          </a:top>
          <a:bottom>
            <a:ln w="12700" cap="flat">
              <a:solidFill>
                <a:schemeClr val="accent1">
                  <a:satOff val="15300"/>
                  <a:lumOff val="-29822"/>
                </a:schemeClr>
              </a:solidFill>
              <a:prstDash val="solid"/>
              <a:miter lim="400000"/>
            </a:ln>
          </a:bottom>
          <a:insideH>
            <a:ln w="12700" cap="flat">
              <a:solidFill>
                <a:srgbClr val="EDEADB"/>
              </a:solidFill>
              <a:prstDash val="solid"/>
              <a:miter lim="400000"/>
            </a:ln>
          </a:insideH>
          <a:insideV>
            <a:ln w="12700" cap="flat">
              <a:noFill/>
              <a:miter lim="400000"/>
            </a:ln>
          </a:insideV>
        </a:tcBdr>
        <a:fill>
          <a:noFill/>
        </a:fill>
      </a:tcStyle>
    </a:lastRow>
    <a:firstRow>
      <a:tcTxStyle b="off" i="off">
        <a:fontRef idx="minor">
          <a:srgbClr val="DFDBD1"/>
        </a:fontRef>
        <a:srgbClr val="DFDBD1"/>
      </a:tcTxStyle>
      <a:tcStyle>
        <a:tcBdr>
          <a:left>
            <a:ln w="12700" cap="flat">
              <a:noFill/>
              <a:miter lim="400000"/>
            </a:ln>
          </a:left>
          <a:right>
            <a:ln w="12700" cap="flat">
              <a:noFill/>
              <a:miter lim="400000"/>
            </a:ln>
          </a:right>
          <a:top>
            <a:ln w="12700" cap="flat">
              <a:solidFill>
                <a:schemeClr val="accent1">
                  <a:satOff val="15300"/>
                  <a:lumOff val="-29822"/>
                </a:schemeClr>
              </a:solidFill>
              <a:prstDash val="solid"/>
              <a:miter lim="400000"/>
            </a:ln>
          </a:top>
          <a:bottom>
            <a:ln w="25400" cap="flat">
              <a:solidFill>
                <a:schemeClr val="accent1">
                  <a:satOff val="15300"/>
                  <a:lumOff val="-29822"/>
                </a:schemeClr>
              </a:solidFill>
              <a:prstDash val="solid"/>
              <a:miter lim="400000"/>
            </a:ln>
          </a:bottom>
          <a:insideH>
            <a:ln w="12700" cap="flat">
              <a:solidFill>
                <a:srgbClr val="DFDBD1"/>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4F5C3F"/>
        </a:fontRef>
        <a:srgbClr val="4F5C3F"/>
      </a:tcTxStyle>
      <a:tcStyle>
        <a:tcBdr>
          <a:left>
            <a:ln w="12700" cap="flat">
              <a:solidFill>
                <a:schemeClr val="accent2">
                  <a:hueOff val="-171743"/>
                  <a:satOff val="2189"/>
                  <a:lumOff val="-14463"/>
                </a:schemeClr>
              </a:solidFill>
              <a:custDash>
                <a:ds d="200000" sp="200000"/>
              </a:custDash>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wholeTbl>
    <a:band2H>
      <a:tcTxStyle b="def" i="def"/>
      <a:tcStyle>
        <a:tcBdr/>
        <a:fill>
          <a:solidFill>
            <a:srgbClr val="DDD9AC">
              <a:alpha val="70000"/>
            </a:srgbClr>
          </a:solidFill>
        </a:fill>
      </a:tcStyle>
    </a:band2H>
    <a:firstCol>
      <a:tcTxStyle b="off" i="off">
        <a:fontRef idx="minor">
          <a:srgbClr val="4F5C3F"/>
        </a:fontRef>
        <a:srgbClr val="4F5C3F"/>
      </a:tcTxStyle>
      <a:tcStyle>
        <a:tcBdr>
          <a:left>
            <a:ln w="12700" cap="flat">
              <a:solidFill>
                <a:schemeClr val="accent1">
                  <a:satOff val="15300"/>
                  <a:lumOff val="-29822"/>
                  <a:alpha val="80000"/>
                </a:schemeClr>
              </a:solidFill>
              <a:prstDash val="solid"/>
              <a:miter lim="400000"/>
            </a:ln>
          </a:left>
          <a:right>
            <a:ln w="12700" cap="flat">
              <a:solidFill>
                <a:schemeClr val="accent2">
                  <a:hueOff val="-171743"/>
                  <a:satOff val="2189"/>
                  <a:lumOff val="-14463"/>
                </a:schemeClr>
              </a:solidFill>
              <a:custDash>
                <a:ds d="200000" sp="200000"/>
              </a:custDash>
              <a:miter lim="400000"/>
            </a:ln>
          </a:right>
          <a:top>
            <a:ln w="12700" cap="flat">
              <a:solidFill>
                <a:schemeClr val="accent2">
                  <a:hueOff val="-171743"/>
                  <a:satOff val="2189"/>
                  <a:lumOff val="-14463"/>
                </a:schemeClr>
              </a:solidFill>
              <a:custDash>
                <a:ds d="200000" sp="200000"/>
              </a:custDash>
              <a:miter lim="400000"/>
            </a:ln>
          </a:top>
          <a:bottom>
            <a:ln w="12700" cap="flat">
              <a:solidFill>
                <a:schemeClr val="accent2">
                  <a:hueOff val="-171743"/>
                  <a:satOff val="2189"/>
                  <a:lumOff val="-14463"/>
                </a:schemeClr>
              </a:solidFill>
              <a:custDash>
                <a:ds d="200000" sp="200000"/>
              </a:custDash>
              <a:miter lim="400000"/>
            </a:ln>
          </a:bottom>
          <a:insideH>
            <a:ln w="12700" cap="flat">
              <a:solidFill>
                <a:schemeClr val="accent2">
                  <a:hueOff val="-171743"/>
                  <a:satOff val="2189"/>
                  <a:lumOff val="-14463"/>
                </a:schemeClr>
              </a:solidFill>
              <a:custDash>
                <a:ds d="200000" sp="200000"/>
              </a:custDash>
              <a:miter lim="400000"/>
            </a:ln>
          </a:insideH>
          <a:insideV>
            <a:ln w="12700" cap="flat">
              <a:solidFill>
                <a:schemeClr val="accent2">
                  <a:hueOff val="-171743"/>
                  <a:satOff val="2189"/>
                  <a:lumOff val="-14463"/>
                </a:schemeClr>
              </a:solidFill>
              <a:custDash>
                <a:ds d="200000" sp="200000"/>
              </a:custDash>
              <a:miter lim="400000"/>
            </a:ln>
          </a:insideV>
        </a:tcBdr>
        <a:fill>
          <a:noFill/>
        </a:fill>
      </a:tcStyle>
    </a:firstCol>
    <a:la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25400" cap="flat">
              <a:solidFill>
                <a:schemeClr val="accent2">
                  <a:hueOff val="-171743"/>
                  <a:satOff val="2189"/>
                  <a:lumOff val="-14463"/>
                </a:schemeClr>
              </a:solidFill>
              <a:prstDash val="solid"/>
              <a:miter lim="400000"/>
            </a:ln>
          </a:top>
          <a:bottom>
            <a:ln w="12700" cap="flat">
              <a:solidFill>
                <a:schemeClr val="accent1">
                  <a:satOff val="15300"/>
                  <a:lumOff val="-29822"/>
                  <a:alpha val="80000"/>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lastRow>
    <a:firstRow>
      <a:tcTxStyle b="off" i="off">
        <a:fontRef idx="minor">
          <a:srgbClr val="DFDBD1"/>
        </a:fontRef>
        <a:srgbClr val="DFDBD1"/>
      </a:tcTxStyle>
      <a:tcStyle>
        <a:tcBdr>
          <a:left>
            <a:ln w="12700" cap="flat">
              <a:solidFill>
                <a:srgbClr val="DFDBD1"/>
              </a:solidFill>
              <a:prstDash val="solid"/>
              <a:miter lim="400000"/>
            </a:ln>
          </a:left>
          <a:right>
            <a:ln w="12700" cap="flat">
              <a:solidFill>
                <a:srgbClr val="DFDBD1"/>
              </a:solidFill>
              <a:prstDash val="solid"/>
              <a:miter lim="400000"/>
            </a:ln>
          </a:right>
          <a:top>
            <a:ln w="12700" cap="flat">
              <a:solidFill>
                <a:schemeClr val="accent1">
                  <a:satOff val="15300"/>
                  <a:lumOff val="-29822"/>
                  <a:alpha val="80000"/>
                </a:schemeClr>
              </a:solidFill>
              <a:prstDash val="solid"/>
              <a:miter lim="400000"/>
            </a:ln>
          </a:top>
          <a:bottom>
            <a:ln w="25400" cap="flat">
              <a:solidFill>
                <a:schemeClr val="accent2">
                  <a:hueOff val="-171743"/>
                  <a:satOff val="2189"/>
                  <a:lumOff val="-14463"/>
                </a:schemeClr>
              </a:solidFill>
              <a:prstDash val="solid"/>
              <a:miter lim="400000"/>
            </a:ln>
          </a:bottom>
          <a:insideH>
            <a:ln w="12700" cap="flat">
              <a:solidFill>
                <a:srgbClr val="DFDBD1"/>
              </a:solidFill>
              <a:prstDash val="solid"/>
              <a:miter lim="400000"/>
            </a:ln>
          </a:insideH>
          <a:insideV>
            <a:ln w="12700" cap="flat">
              <a:solidFill>
                <a:srgbClr val="DFDBD1"/>
              </a:solidFill>
              <a:prstDash val="solid"/>
              <a:miter lim="400000"/>
            </a:ln>
          </a:insideV>
        </a:tcBdr>
        <a:fill>
          <a:noFill/>
        </a:fill>
      </a:tcStyle>
    </a:firstRow>
  </a:tblStyle>
  <a:tblStyle styleId="{CF821DB8-F4EB-4A41-A1BA-3FCAFE7338EE}" styleName="">
    <a:tblBg/>
    <a:wholeTbl>
      <a:tcTxStyle b="off" i="off">
        <a:fontRef idx="minor">
          <a:srgbClr val="4F5C3F"/>
        </a:fontRef>
        <a:srgbClr val="4F5C3F"/>
      </a:tcTxStyle>
      <a:tcStyle>
        <a:tcBdr>
          <a:left>
            <a:ln w="12700" cap="flat">
              <a:solidFill>
                <a:srgbClr val="B07342"/>
              </a:solidFill>
              <a:prstDash val="solid"/>
              <a:miter lim="400000"/>
            </a:ln>
          </a:left>
          <a:right>
            <a:ln w="12700" cap="flat">
              <a:solidFill>
                <a:srgbClr val="B07342"/>
              </a:solidFill>
              <a:prstDash val="solid"/>
              <a:miter lim="400000"/>
            </a:ln>
          </a:right>
          <a:top>
            <a:ln w="12700" cap="flat">
              <a:solidFill>
                <a:srgbClr val="B07342"/>
              </a:solidFill>
              <a:prstDash val="solid"/>
              <a:miter lim="400000"/>
            </a:ln>
          </a:top>
          <a:bottom>
            <a:ln w="12700" cap="flat">
              <a:solidFill>
                <a:srgbClr val="B07342"/>
              </a:solidFill>
              <a:prstDash val="solid"/>
              <a:miter lim="400000"/>
            </a:ln>
          </a:bottom>
          <a:insideH>
            <a:ln w="12700" cap="flat">
              <a:solidFill>
                <a:srgbClr val="B07342"/>
              </a:solidFill>
              <a:prstDash val="solid"/>
              <a:miter lim="400000"/>
            </a:ln>
          </a:insideH>
          <a:insideV>
            <a:ln w="12700" cap="flat">
              <a:solidFill>
                <a:srgbClr val="B07342"/>
              </a:solidFill>
              <a:prstDash val="solid"/>
              <a:miter lim="400000"/>
            </a:ln>
          </a:insideV>
        </a:tcBdr>
        <a:fill>
          <a:noFill/>
        </a:fill>
      </a:tcStyle>
    </a:wholeTbl>
    <a:band2H>
      <a:tcTxStyle b="def" i="def"/>
      <a:tcStyle>
        <a:tcBdr/>
        <a:fill>
          <a:solidFill>
            <a:srgbClr val="EDDBBD">
              <a:alpha val="55000"/>
            </a:srgbClr>
          </a:solidFill>
        </a:fill>
      </a:tcStyle>
    </a:band2H>
    <a:firstCol>
      <a:tcTxStyle b="off" i="off">
        <a:fontRef idx="minor">
          <a:srgbClr val="4F5C3F"/>
        </a:fontRef>
        <a:srgbClr val="4F5C3F"/>
      </a:tcTxStyle>
      <a:tcStyle>
        <a:tcBdr>
          <a:left>
            <a:ln w="12700" cap="flat">
              <a:noFill/>
              <a:miter lim="400000"/>
            </a:ln>
          </a:left>
          <a:right>
            <a:ln w="25400" cap="flat">
              <a:solidFill>
                <a:srgbClr val="B07342"/>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rgbClr val="B07342"/>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4F5C3F"/>
        </a:fontRef>
        <a:srgbClr val="4F5C3F"/>
      </a:tcTxStyle>
      <a:tcStyle>
        <a:tcBdr>
          <a:left>
            <a:ln w="12700" cap="flat">
              <a:solidFill>
                <a:srgbClr val="C9C5BC"/>
              </a:solidFill>
              <a:prstDash val="solid"/>
              <a:miter lim="400000"/>
            </a:ln>
          </a:left>
          <a:right>
            <a:ln w="12700" cap="flat">
              <a:solidFill>
                <a:srgbClr val="C9C5BC"/>
              </a:solidFill>
              <a:prstDash val="solid"/>
              <a:miter lim="400000"/>
            </a:ln>
          </a:right>
          <a:top>
            <a:ln w="12700" cap="flat">
              <a:solidFill>
                <a:srgbClr val="C9C5BC"/>
              </a:solidFill>
              <a:prstDash val="solid"/>
              <a:miter lim="400000"/>
            </a:ln>
          </a:top>
          <a:bottom>
            <a:ln w="12700" cap="flat">
              <a:solidFill>
                <a:srgbClr val="C9C5BC"/>
              </a:solidFill>
              <a:prstDash val="solid"/>
              <a:miter lim="400000"/>
            </a:ln>
          </a:bottom>
          <a:insideH>
            <a:ln w="12700" cap="flat">
              <a:solidFill>
                <a:srgbClr val="C9C5BC"/>
              </a:solidFill>
              <a:prstDash val="solid"/>
              <a:miter lim="400000"/>
            </a:ln>
          </a:insideH>
          <a:insideV>
            <a:ln w="12700" cap="flat">
              <a:solidFill>
                <a:srgbClr val="C9C5BC"/>
              </a:solidFill>
              <a:prstDash val="solid"/>
              <a:miter lim="400000"/>
            </a:ln>
          </a:insideV>
        </a:tcBdr>
        <a:fill>
          <a:noFill/>
        </a:fill>
      </a:tcStyle>
    </a:wholeTbl>
    <a:band2H>
      <a:tcTxStyle b="def" i="def"/>
      <a:tcStyle>
        <a:tcBdr/>
        <a:fill>
          <a:solidFill>
            <a:srgbClr val="E2DED3">
              <a:alpha val="80000"/>
            </a:srgbClr>
          </a:solidFill>
        </a:fill>
      </a:tcStyle>
    </a:band2H>
    <a:firstCol>
      <a:tcTxStyle b="off" i="off">
        <a:fontRef idx="minor">
          <a:srgbClr val="4F5C3F"/>
        </a:fontRef>
        <a:srgbClr val="4F5C3F"/>
      </a:tcTxStyle>
      <a:tcStyle>
        <a:tcBdr>
          <a:left>
            <a:ln w="12700" cap="flat">
              <a:solidFill>
                <a:srgbClr val="51473B"/>
              </a:solidFill>
              <a:prstDash val="solid"/>
              <a:miter lim="400000"/>
            </a:ln>
          </a:left>
          <a:right>
            <a:ln w="25400" cap="flat">
              <a:solidFill>
                <a:srgbClr val="51473B"/>
              </a:solidFill>
              <a:prstDash val="solid"/>
              <a:miter lim="400000"/>
            </a:ln>
          </a:right>
          <a:top>
            <a:ln w="12700" cap="flat">
              <a:solidFill>
                <a:srgbClr val="C9C5BC">
                  <a:alpha val="80000"/>
                </a:srgbClr>
              </a:solidFill>
              <a:prstDash val="solid"/>
              <a:miter lim="400000"/>
            </a:ln>
          </a:top>
          <a:bottom>
            <a:ln w="12700" cap="flat">
              <a:solidFill>
                <a:srgbClr val="C9C5BC">
                  <a:alpha val="80000"/>
                </a:srgbClr>
              </a:solidFill>
              <a:prstDash val="solid"/>
              <a:miter lim="400000"/>
            </a:ln>
          </a:bottom>
          <a:insideH>
            <a:ln w="12700" cap="flat">
              <a:solidFill>
                <a:srgbClr val="C9C5BC">
                  <a:alpha val="80000"/>
                </a:srgbClr>
              </a:solidFill>
              <a:prstDash val="solid"/>
              <a:miter lim="400000"/>
            </a:ln>
          </a:insideH>
          <a:insideV>
            <a:ln w="12700" cap="flat">
              <a:solidFill>
                <a:srgbClr val="C9C5BC">
                  <a:alpha val="80000"/>
                </a:srgbClr>
              </a:solidFill>
              <a:prstDash val="solid"/>
              <a:miter lim="400000"/>
            </a:ln>
          </a:insideV>
        </a:tcBdr>
        <a:fill>
          <a:noFill/>
        </a:fill>
      </a:tcStyle>
    </a:firstCol>
    <a:la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25400" cap="flat">
              <a:solidFill>
                <a:srgbClr val="51473B"/>
              </a:solidFill>
              <a:prstDash val="solid"/>
              <a:miter lim="400000"/>
            </a:ln>
          </a:top>
          <a:bottom>
            <a:ln w="127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lastRow>
    <a:firstRow>
      <a:tcTxStyle b="off" i="off">
        <a:fontRef idx="minor">
          <a:srgbClr val="4F5C3F"/>
        </a:fontRef>
        <a:srgbClr val="4F5C3F"/>
      </a:tcTxStyle>
      <a:tcStyle>
        <a:tcBdr>
          <a:left>
            <a:ln w="12700" cap="flat">
              <a:solidFill>
                <a:srgbClr val="EDEADB"/>
              </a:solidFill>
              <a:prstDash val="solid"/>
              <a:miter lim="400000"/>
            </a:ln>
          </a:left>
          <a:right>
            <a:ln w="12700" cap="flat">
              <a:solidFill>
                <a:srgbClr val="EDEADB"/>
              </a:solidFill>
              <a:prstDash val="solid"/>
              <a:miter lim="400000"/>
            </a:ln>
          </a:right>
          <a:top>
            <a:ln w="12700" cap="flat">
              <a:solidFill>
                <a:srgbClr val="51473B"/>
              </a:solidFill>
              <a:prstDash val="solid"/>
              <a:miter lim="400000"/>
            </a:ln>
          </a:top>
          <a:bottom>
            <a:ln w="25400" cap="flat">
              <a:solidFill>
                <a:srgbClr val="51473B"/>
              </a:solidFill>
              <a:prstDash val="solid"/>
              <a:miter lim="400000"/>
            </a:ln>
          </a:bottom>
          <a:insideH>
            <a:ln w="12700" cap="flat">
              <a:solidFill>
                <a:srgbClr val="EDEADB"/>
              </a:solidFill>
              <a:prstDash val="solid"/>
              <a:miter lim="400000"/>
            </a:ln>
          </a:insideH>
          <a:insideV>
            <a:ln w="12700" cap="flat">
              <a:solidFill>
                <a:srgbClr val="EDEADB"/>
              </a:solidFill>
              <a:prstDash val="solid"/>
              <a:miter lim="400000"/>
            </a:ln>
          </a:insideV>
        </a:tcBdr>
        <a:fill>
          <a:noFill/>
        </a:fill>
      </a:tcStyle>
    </a:firstRow>
  </a:tblStyle>
  <a:tblStyle styleId="{2708684C-4D16-4618-839F-0558EEFCDFE6}" styleName="">
    <a:tblBg/>
    <a:wholeTbl>
      <a:tcTxStyle b="off" i="off">
        <a:fontRef idx="minor">
          <a:srgbClr val="4F5C3F"/>
        </a:fontRef>
        <a:srgbClr val="4F5C3F"/>
      </a:tcTxStyle>
      <a:tcStyle>
        <a:tcBdr>
          <a:left>
            <a:ln w="12700" cap="flat">
              <a:noFill/>
              <a:miter lim="400000"/>
            </a:ln>
          </a:left>
          <a:right>
            <a:ln w="12700" cap="flat">
              <a:noFill/>
              <a:miter lim="400000"/>
            </a:ln>
          </a:right>
          <a:top>
            <a:ln w="12700" cap="flat">
              <a:solidFill>
                <a:schemeClr val="accent2"/>
              </a:solidFill>
              <a:custDash>
                <a:ds d="200000" sp="200000"/>
              </a:custDash>
              <a:miter lim="400000"/>
            </a:ln>
          </a:top>
          <a:bottom>
            <a:ln w="12700" cap="flat">
              <a:solidFill>
                <a:schemeClr val="accent2"/>
              </a:solidFill>
              <a:custDash>
                <a:ds d="200000" sp="200000"/>
              </a:custDash>
              <a:miter lim="400000"/>
            </a:ln>
          </a:bottom>
          <a:insideH>
            <a:ln w="12700" cap="flat">
              <a:solidFill>
                <a:schemeClr val="accent2"/>
              </a:solidFill>
              <a:custDash>
                <a:ds d="200000" sp="200000"/>
              </a:custDash>
              <a:miter lim="400000"/>
            </a:ln>
          </a:insideH>
          <a:insideV>
            <a:ln w="12700" cap="flat">
              <a:noFill/>
              <a:miter lim="400000"/>
            </a:ln>
          </a:insideV>
        </a:tcBdr>
        <a:fill>
          <a:noFill/>
        </a:fill>
      </a:tcStyle>
    </a:wholeTbl>
    <a:band2H>
      <a:tcTxStyle b="def" i="def"/>
      <a:tcStyle>
        <a:tcBdr/>
        <a:fill>
          <a:solidFill>
            <a:srgbClr val="DEE3BA">
              <a:alpha val="63000"/>
            </a:srgbClr>
          </a:solidFill>
        </a:fill>
      </a:tcStyle>
    </a:band2H>
    <a:firstCol>
      <a:tcTxStyle b="off" i="off">
        <a:fontRef idx="minor">
          <a:srgbClr val="4F5C3F"/>
        </a:fontRef>
        <a:srgbClr val="4F5C3F"/>
      </a:tcTxStyle>
      <a:tcStyle>
        <a:tcBdr>
          <a:left>
            <a:ln w="12700" cap="flat">
              <a:noFill/>
              <a:miter lim="400000"/>
            </a:ln>
          </a:left>
          <a:right>
            <a:ln w="25400" cap="flat">
              <a:solidFill>
                <a:schemeClr val="accent2"/>
              </a:solidFill>
              <a:prstDash val="solid"/>
              <a:miter lim="400000"/>
            </a:ln>
          </a:right>
          <a:top>
            <a:ln w="12700" cap="flat">
              <a:solidFill>
                <a:schemeClr val="accent2">
                  <a:alpha val="60000"/>
                </a:schemeClr>
              </a:solidFill>
              <a:custDash>
                <a:ds d="200000" sp="200000"/>
              </a:custDash>
              <a:miter lim="400000"/>
            </a:ln>
          </a:top>
          <a:bottom>
            <a:ln w="12700" cap="flat">
              <a:solidFill>
                <a:schemeClr val="accent2">
                  <a:alpha val="60000"/>
                </a:schemeClr>
              </a:solidFill>
              <a:custDash>
                <a:ds d="200000" sp="200000"/>
              </a:custDash>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Col>
    <a:lastRow>
      <a:tcTxStyle b="off" i="off">
        <a:fontRef idx="minor">
          <a:srgbClr val="4F5C3F"/>
        </a:fontRef>
        <a:srgbClr val="4F5C3F"/>
      </a:tcTxStyle>
      <a:tcStyle>
        <a:tcBdr>
          <a:left>
            <a:ln w="12700" cap="flat">
              <a:noFill/>
              <a:miter lim="400000"/>
            </a:ln>
          </a:left>
          <a:right>
            <a:ln w="12700" cap="flat">
              <a:noFill/>
              <a:miter lim="400000"/>
            </a:ln>
          </a:right>
          <a:top>
            <a:ln w="25400" cap="flat">
              <a:solidFill>
                <a:schemeClr val="accent2"/>
              </a:solidFill>
              <a:prstDash val="solid"/>
              <a:miter lim="400000"/>
            </a:ln>
          </a:top>
          <a:bottom>
            <a:ln w="12700" cap="flat">
              <a:noFill/>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lastRow>
    <a:firstRow>
      <a:tcTxStyle b="off" i="off">
        <a:fontRef idx="minor">
          <a:srgbClr val="4F5C3F"/>
        </a:fontRef>
        <a:srgbClr val="4F5C3F"/>
      </a:tcTxStyle>
      <a:tcStyle>
        <a:tcBdr>
          <a:left>
            <a:ln w="12700" cap="flat">
              <a:noFill/>
              <a:miter lim="400000"/>
            </a:ln>
          </a:left>
          <a:right>
            <a:ln w="12700" cap="flat">
              <a:noFill/>
              <a:miter lim="400000"/>
            </a:ln>
          </a:right>
          <a:top>
            <a:ln w="12700" cap="flat">
              <a:noFill/>
              <a:miter lim="400000"/>
            </a:ln>
          </a:top>
          <a:bottom>
            <a:ln w="25400" cap="flat">
              <a:solidFill>
                <a:schemeClr val="accent2"/>
              </a:solidFill>
              <a:prstDash val="solid"/>
              <a:miter lim="400000"/>
            </a:ln>
          </a:bottom>
          <a:insideH>
            <a:ln w="12700" cap="flat">
              <a:solidFill>
                <a:schemeClr val="accent2">
                  <a:alpha val="60000"/>
                </a:schemeClr>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a:pPr/>
          </a:p>
        </p:txBody>
      </p:sp>
      <p:sp>
        <p:nvSpPr>
          <p:cNvPr id="119" name="Shape 1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825500" y="3048000"/>
            <a:ext cx="11353800" cy="2273300"/>
          </a:xfrm>
          <a:prstGeom prst="rect">
            <a:avLst/>
          </a:prstGeom>
        </p:spPr>
        <p:txBody>
          <a:bodyPr anchor="b"/>
          <a:lstStyle/>
          <a:p>
            <a:pPr/>
            <a:r>
              <a:t>Title Text</a:t>
            </a:r>
          </a:p>
        </p:txBody>
      </p:sp>
      <p:sp>
        <p:nvSpPr>
          <p:cNvPr id="12" name="Body Level One…"/>
          <p:cNvSpPr txBox="1"/>
          <p:nvPr>
            <p:ph type="body" sz="quarter" idx="1"/>
          </p:nvPr>
        </p:nvSpPr>
        <p:spPr>
          <a:xfrm>
            <a:off x="825500" y="5308600"/>
            <a:ext cx="11353800" cy="1295400"/>
          </a:xfrm>
          <a:prstGeom prst="rect">
            <a:avLst/>
          </a:prstGeom>
        </p:spPr>
        <p:txBody>
          <a:bodyPr anchor="t"/>
          <a:lstStyle>
            <a:lvl1pPr marL="0" indent="0" algn="ctr">
              <a:spcBef>
                <a:spcPts val="0"/>
              </a:spcBef>
              <a:buSzTx/>
              <a:buNone/>
              <a:defRPr i="1" sz="3200"/>
            </a:lvl1pPr>
            <a:lvl2pPr marL="0" indent="0" algn="ctr">
              <a:spcBef>
                <a:spcPts val="0"/>
              </a:spcBef>
              <a:buSzTx/>
              <a:buNone/>
              <a:defRPr i="1" sz="3200"/>
            </a:lvl2pPr>
            <a:lvl3pPr marL="0" indent="0" algn="ctr">
              <a:spcBef>
                <a:spcPts val="0"/>
              </a:spcBef>
              <a:buSzTx/>
              <a:buNone/>
              <a:defRPr i="1" sz="3200"/>
            </a:lvl3pPr>
            <a:lvl4pPr marL="0" indent="0" algn="ctr">
              <a:spcBef>
                <a:spcPts val="0"/>
              </a:spcBef>
              <a:buSzTx/>
              <a:buNone/>
              <a:defRPr i="1" sz="3200"/>
            </a:lvl4pPr>
            <a:lvl5pPr marL="0" indent="0" algn="ctr">
              <a:spcBef>
                <a:spcPts val="0"/>
              </a:spcBef>
              <a:buSzTx/>
              <a:buNone/>
              <a:defRPr i="1"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5" name="-Johnny Appleseed"/>
          <p:cNvSpPr txBox="1"/>
          <p:nvPr>
            <p:ph type="body" sz="quarter" idx="21"/>
          </p:nvPr>
        </p:nvSpPr>
        <p:spPr>
          <a:xfrm>
            <a:off x="1299331" y="6362700"/>
            <a:ext cx="10401301" cy="508000"/>
          </a:xfrm>
          <a:prstGeom prst="rect">
            <a:avLst/>
          </a:prstGeom>
        </p:spPr>
        <p:txBody>
          <a:bodyPr>
            <a:spAutoFit/>
          </a:bodyPr>
          <a:lstStyle>
            <a:lvl1pPr marL="0" indent="0" algn="ctr">
              <a:lnSpc>
                <a:spcPct val="100000"/>
              </a:lnSpc>
              <a:spcBef>
                <a:spcPts val="0"/>
              </a:spcBef>
              <a:buSzTx/>
              <a:buNone/>
              <a:defRPr i="1" sz="2800"/>
            </a:lvl1pPr>
          </a:lstStyle>
          <a:p>
            <a:pPr/>
            <a:r>
              <a:t>-Johnny Appleseed</a:t>
            </a:r>
          </a:p>
        </p:txBody>
      </p:sp>
      <p:sp>
        <p:nvSpPr>
          <p:cNvPr id="96" name="“Type a quote here.”"/>
          <p:cNvSpPr txBox="1"/>
          <p:nvPr>
            <p:ph type="body" sz="quarter" idx="22"/>
          </p:nvPr>
        </p:nvSpPr>
        <p:spPr>
          <a:xfrm>
            <a:off x="1257300" y="4330700"/>
            <a:ext cx="10490200" cy="558800"/>
          </a:xfrm>
          <a:prstGeom prst="rect">
            <a:avLst/>
          </a:prstGeom>
        </p:spPr>
        <p:txBody>
          <a:bodyPr>
            <a:spAutoFit/>
          </a:bodyPr>
          <a:lstStyle>
            <a:lvl1pPr marL="0" indent="0" algn="ctr">
              <a:lnSpc>
                <a:spcPct val="155000"/>
              </a:lnSpc>
              <a:spcBef>
                <a:spcPts val="2400"/>
              </a:spcBef>
              <a:buSzTx/>
              <a:buNone/>
              <a:defRPr sz="3200"/>
            </a:lvl1pPr>
          </a:lstStyle>
          <a:p>
            <a:pPr/>
            <a:r>
              <a:t>“Type a quote here.”</a:t>
            </a:r>
          </a:p>
        </p:txBody>
      </p:sp>
      <p:sp>
        <p:nvSpPr>
          <p:cNvPr id="9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4" name="Close-up of tea leaves"/>
          <p:cNvSpPr/>
          <p:nvPr>
            <p:ph type="pic" idx="21"/>
          </p:nvPr>
        </p:nvSpPr>
        <p:spPr>
          <a:xfrm>
            <a:off x="-825500" y="-1016000"/>
            <a:ext cx="14782800" cy="10929505"/>
          </a:xfrm>
          <a:prstGeom prst="rect">
            <a:avLst/>
          </a:prstGeom>
        </p:spPr>
        <p:txBody>
          <a:bodyPr lIns="91439" tIns="45719" rIns="91439" bIns="45719" anchor="t">
            <a:noAutofit/>
          </a:bodyPr>
          <a:lstStyle/>
          <a:p>
            <a:pPr/>
          </a:p>
        </p:txBody>
      </p:sp>
      <p:sp>
        <p:nvSpPr>
          <p:cNvPr id="10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Close-up of silver needle tea leaves on a white plate"/>
          <p:cNvSpPr/>
          <p:nvPr>
            <p:ph type="pic" sz="quarter" idx="21"/>
          </p:nvPr>
        </p:nvSpPr>
        <p:spPr>
          <a:xfrm>
            <a:off x="673100" y="711200"/>
            <a:ext cx="4124325" cy="5499100"/>
          </a:xfrm>
          <a:prstGeom prst="rect">
            <a:avLst/>
          </a:prstGeom>
          <a:ln w="9525">
            <a:round/>
          </a:ln>
        </p:spPr>
        <p:txBody>
          <a:bodyPr lIns="91439" tIns="45719" rIns="91439" bIns="45719" anchor="t">
            <a:noAutofit/>
          </a:bodyPr>
          <a:lstStyle/>
          <a:p>
            <a:pPr/>
          </a:p>
        </p:txBody>
      </p:sp>
      <p:sp>
        <p:nvSpPr>
          <p:cNvPr id="21" name="Close-up of a brown tea set with one cup filled with tea"/>
          <p:cNvSpPr/>
          <p:nvPr>
            <p:ph type="pic" sz="half" idx="22"/>
          </p:nvPr>
        </p:nvSpPr>
        <p:spPr>
          <a:xfrm>
            <a:off x="3886200" y="711200"/>
            <a:ext cx="8709005" cy="5501529"/>
          </a:xfrm>
          <a:prstGeom prst="rect">
            <a:avLst/>
          </a:prstGeom>
          <a:ln w="9525">
            <a:round/>
          </a:ln>
        </p:spPr>
        <p:txBody>
          <a:bodyPr lIns="91439" tIns="45719" rIns="91439" bIns="45719" anchor="t">
            <a:noAutofit/>
          </a:bodyPr>
          <a:lstStyle/>
          <a:p>
            <a:pPr/>
          </a:p>
        </p:txBody>
      </p:sp>
      <p:sp>
        <p:nvSpPr>
          <p:cNvPr id="22" name="Title Text"/>
          <p:cNvSpPr txBox="1"/>
          <p:nvPr>
            <p:ph type="title"/>
          </p:nvPr>
        </p:nvSpPr>
        <p:spPr>
          <a:xfrm>
            <a:off x="825500" y="7137400"/>
            <a:ext cx="11353800" cy="1181100"/>
          </a:xfrm>
          <a:prstGeom prst="rect">
            <a:avLst/>
          </a:prstGeom>
          <a:effectLst/>
        </p:spPr>
        <p:txBody>
          <a:bodyPr anchor="b"/>
          <a:lstStyle>
            <a:lvl1pPr>
              <a:defRPr>
                <a:solidFill>
                  <a:srgbClr val="FBF9E6"/>
                </a:solidFill>
                <a:effectLst>
                  <a:outerShdw sx="100000" sy="100000" kx="0" ky="0" algn="b" rotWithShape="0" blurRad="25400" dist="25400" dir="16200000">
                    <a:srgbClr val="3A3A3A">
                      <a:alpha val="70000"/>
                    </a:srgbClr>
                  </a:outerShdw>
                </a:effectLst>
              </a:defRPr>
            </a:lvl1pPr>
          </a:lstStyle>
          <a:p>
            <a:pPr/>
            <a:r>
              <a:t>Title Text</a:t>
            </a:r>
          </a:p>
        </p:txBody>
      </p:sp>
      <p:sp>
        <p:nvSpPr>
          <p:cNvPr id="23" name="Body Level One…"/>
          <p:cNvSpPr txBox="1"/>
          <p:nvPr>
            <p:ph type="body" sz="quarter" idx="1"/>
          </p:nvPr>
        </p:nvSpPr>
        <p:spPr>
          <a:xfrm>
            <a:off x="825500" y="8305800"/>
            <a:ext cx="11353800" cy="889000"/>
          </a:xfrm>
          <a:prstGeom prst="rect">
            <a:avLst/>
          </a:prstGeom>
        </p:spPr>
        <p:txBody>
          <a:bodyPr anchor="t"/>
          <a:lstStyle>
            <a:lvl1pPr marL="0" indent="0" algn="ctr">
              <a:spcBef>
                <a:spcPts val="0"/>
              </a:spcBef>
              <a:buSzTx/>
              <a:buNone/>
              <a:defRPr i="1" sz="4300">
                <a:solidFill>
                  <a:schemeClr val="accent3">
                    <a:hueOff val="288578"/>
                    <a:satOff val="30944"/>
                    <a:lumOff val="14509"/>
                  </a:schemeClr>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1pPr>
            <a:lvl2pPr marL="0" indent="0" algn="ctr">
              <a:spcBef>
                <a:spcPts val="0"/>
              </a:spcBef>
              <a:buSzTx/>
              <a:buNone/>
              <a:defRPr i="1" sz="4300">
                <a:solidFill>
                  <a:schemeClr val="accent3">
                    <a:hueOff val="288578"/>
                    <a:satOff val="30944"/>
                    <a:lumOff val="14509"/>
                  </a:schemeClr>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2pPr>
            <a:lvl3pPr marL="0" indent="0" algn="ctr">
              <a:spcBef>
                <a:spcPts val="0"/>
              </a:spcBef>
              <a:buSzTx/>
              <a:buNone/>
              <a:defRPr i="1" sz="4300">
                <a:solidFill>
                  <a:schemeClr val="accent3">
                    <a:hueOff val="288578"/>
                    <a:satOff val="30944"/>
                    <a:lumOff val="14509"/>
                  </a:schemeClr>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3pPr>
            <a:lvl4pPr marL="0" indent="0" algn="ctr">
              <a:spcBef>
                <a:spcPts val="0"/>
              </a:spcBef>
              <a:buSzTx/>
              <a:buNone/>
              <a:defRPr i="1" sz="4300">
                <a:solidFill>
                  <a:schemeClr val="accent3">
                    <a:hueOff val="288578"/>
                    <a:satOff val="30944"/>
                    <a:lumOff val="14509"/>
                  </a:schemeClr>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4pPr>
            <a:lvl5pPr marL="0" indent="0" algn="ctr">
              <a:spcBef>
                <a:spcPts val="0"/>
              </a:spcBef>
              <a:buSzTx/>
              <a:buNone/>
              <a:defRPr i="1" sz="4300">
                <a:solidFill>
                  <a:schemeClr val="accent3">
                    <a:hueOff val="288578"/>
                    <a:satOff val="30944"/>
                    <a:lumOff val="14509"/>
                  </a:schemeClr>
                </a:solidFill>
                <a:effectLst>
                  <a:outerShdw sx="100000" sy="100000" kx="0" ky="0" algn="b" rotWithShape="0" blurRad="12700" dist="25400" dir="16200000">
                    <a:srgbClr val="000000">
                      <a:alpha val="30000"/>
                    </a:srgbClr>
                  </a:outerShdw>
                </a:effectLst>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lvl1pPr>
              <a:defRPr>
                <a:solidFill>
                  <a:srgbClr val="D7D0B2"/>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1" name="Title Text"/>
          <p:cNvSpPr txBox="1"/>
          <p:nvPr>
            <p:ph type="title"/>
          </p:nvPr>
        </p:nvSpPr>
        <p:spPr>
          <a:prstGeom prst="rect">
            <a:avLst/>
          </a:prstGeom>
        </p:spPr>
        <p:txBody>
          <a:bodyPr/>
          <a:lstStyle/>
          <a:p>
            <a:pPr/>
            <a:r>
              <a:t>Title Text</a:t>
            </a:r>
          </a:p>
        </p:txBody>
      </p:sp>
      <p:sp>
        <p:nvSpPr>
          <p:cNvPr id="3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9" name="Close-up of silver needle tea leaves on a white plate"/>
          <p:cNvSpPr/>
          <p:nvPr>
            <p:ph type="pic" sz="half" idx="21"/>
          </p:nvPr>
        </p:nvSpPr>
        <p:spPr>
          <a:xfrm>
            <a:off x="7645400" y="1701800"/>
            <a:ext cx="4674816" cy="6233087"/>
          </a:xfrm>
          <a:prstGeom prst="rect">
            <a:avLst/>
          </a:prstGeom>
          <a:ln w="9525">
            <a:round/>
          </a:ln>
        </p:spPr>
        <p:txBody>
          <a:bodyPr lIns="91439" tIns="45719" rIns="91439" bIns="45719" anchor="t">
            <a:noAutofit/>
          </a:bodyPr>
          <a:lstStyle/>
          <a:p>
            <a:pPr/>
          </a:p>
        </p:txBody>
      </p:sp>
      <p:sp>
        <p:nvSpPr>
          <p:cNvPr id="40" name="Title Text"/>
          <p:cNvSpPr txBox="1"/>
          <p:nvPr>
            <p:ph type="title"/>
          </p:nvPr>
        </p:nvSpPr>
        <p:spPr>
          <a:xfrm>
            <a:off x="304800" y="1778000"/>
            <a:ext cx="7327900" cy="3340100"/>
          </a:xfrm>
          <a:prstGeom prst="rect">
            <a:avLst/>
          </a:prstGeom>
        </p:spPr>
        <p:txBody>
          <a:bodyPr anchor="b"/>
          <a:lstStyle/>
          <a:p>
            <a:pPr/>
            <a:r>
              <a:t>Title Text</a:t>
            </a:r>
          </a:p>
        </p:txBody>
      </p:sp>
      <p:sp>
        <p:nvSpPr>
          <p:cNvPr id="41" name="Body Level One…"/>
          <p:cNvSpPr txBox="1"/>
          <p:nvPr>
            <p:ph type="body" sz="quarter" idx="1"/>
          </p:nvPr>
        </p:nvSpPr>
        <p:spPr>
          <a:xfrm>
            <a:off x="304800" y="5168900"/>
            <a:ext cx="7327900" cy="2743200"/>
          </a:xfrm>
          <a:prstGeom prst="rect">
            <a:avLst/>
          </a:prstGeom>
        </p:spPr>
        <p:txBody>
          <a:bodyPr anchor="t"/>
          <a:lstStyle>
            <a:lvl1pPr marL="0" indent="0" algn="ctr">
              <a:spcBef>
                <a:spcPts val="0"/>
              </a:spcBef>
              <a:buSzTx/>
              <a:buNone/>
              <a:defRPr i="1" sz="3200"/>
            </a:lvl1pPr>
            <a:lvl2pPr marL="0" indent="0" algn="ctr">
              <a:spcBef>
                <a:spcPts val="0"/>
              </a:spcBef>
              <a:buSzTx/>
              <a:buNone/>
              <a:defRPr i="1" sz="3200"/>
            </a:lvl2pPr>
            <a:lvl3pPr marL="0" indent="0" algn="ctr">
              <a:spcBef>
                <a:spcPts val="0"/>
              </a:spcBef>
              <a:buSzTx/>
              <a:buNone/>
              <a:defRPr i="1" sz="3200"/>
            </a:lvl3pPr>
            <a:lvl4pPr marL="0" indent="0" algn="ctr">
              <a:spcBef>
                <a:spcPts val="0"/>
              </a:spcBef>
              <a:buSzTx/>
              <a:buNone/>
              <a:defRPr i="1" sz="3200"/>
            </a:lvl4pPr>
            <a:lvl5pPr marL="0" indent="0" algn="ctr">
              <a:spcBef>
                <a:spcPts val="0"/>
              </a:spcBef>
              <a:buSzTx/>
              <a:buNone/>
              <a:defRPr i="1" sz="32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Title Text"/>
          <p:cNvSpPr txBox="1"/>
          <p:nvPr>
            <p:ph type="title"/>
          </p:nvPr>
        </p:nvSpPr>
        <p:spPr>
          <a:xfrm>
            <a:off x="825500" y="50800"/>
            <a:ext cx="11353800" cy="2032000"/>
          </a:xfrm>
          <a:prstGeom prst="rect">
            <a:avLst/>
          </a:prstGeom>
          <a:effectLst/>
        </p:spPr>
        <p:txBody>
          <a:bodyPr/>
          <a:lstStyle>
            <a:lvl1pPr>
              <a:defRPr>
                <a:solidFill>
                  <a:srgbClr val="FBF9E6"/>
                </a:solidFill>
                <a:effectLst>
                  <a:outerShdw sx="100000" sy="100000" kx="0" ky="0" algn="b" rotWithShape="0" blurRad="25400" dist="25400" dir="16200000">
                    <a:srgbClr val="3A3A3A">
                      <a:alpha val="70000"/>
                    </a:srgbClr>
                  </a:outerShdw>
                </a:effectLst>
              </a:defRPr>
            </a:lvl1pPr>
          </a:lstStyle>
          <a:p>
            <a:pPr/>
            <a:r>
              <a:t>Title Text</a:t>
            </a:r>
          </a:p>
        </p:txBody>
      </p:sp>
      <p:sp>
        <p:nvSpPr>
          <p:cNvPr id="5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xfrm>
            <a:off x="825500" y="50800"/>
            <a:ext cx="11353800" cy="2032000"/>
          </a:xfrm>
          <a:prstGeom prst="rect">
            <a:avLst/>
          </a:prstGeom>
          <a:effectLst/>
        </p:spPr>
        <p:txBody>
          <a:bodyPr/>
          <a:lstStyle>
            <a:lvl1pPr>
              <a:defRPr>
                <a:solidFill>
                  <a:srgbClr val="FBF9E6"/>
                </a:solidFill>
                <a:effectLst>
                  <a:outerShdw sx="100000" sy="100000" kx="0" ky="0" algn="b" rotWithShape="0" blurRad="25400" dist="25400" dir="16200000">
                    <a:srgbClr val="3A3A3A">
                      <a:alpha val="70000"/>
                    </a:srgbClr>
                  </a:outerShdw>
                </a:effectLst>
              </a:defRPr>
            </a:lvl1pPr>
          </a:lstStyle>
          <a:p>
            <a:pPr/>
            <a:r>
              <a:t>Title Text</a:t>
            </a:r>
          </a:p>
        </p:txBody>
      </p:sp>
      <p:sp>
        <p:nvSpPr>
          <p:cNvPr id="58" name="Body Level One…"/>
          <p:cNvSpPr txBox="1"/>
          <p:nvPr>
            <p:ph type="body" idx="1"/>
          </p:nvPr>
        </p:nvSpPr>
        <p:spPr>
          <a:xfrm>
            <a:off x="825500" y="2705100"/>
            <a:ext cx="11353800" cy="62230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xfrm>
            <a:off x="6337299" y="8991600"/>
            <a:ext cx="342901" cy="40640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 name="Close-up of silver needle tea leaves on a white plate"/>
          <p:cNvSpPr/>
          <p:nvPr>
            <p:ph type="pic" sz="half" idx="21"/>
          </p:nvPr>
        </p:nvSpPr>
        <p:spPr>
          <a:xfrm>
            <a:off x="7391400" y="2692400"/>
            <a:ext cx="4674816" cy="6233087"/>
          </a:xfrm>
          <a:prstGeom prst="rect">
            <a:avLst/>
          </a:prstGeom>
          <a:ln w="9525">
            <a:round/>
          </a:ln>
        </p:spPr>
        <p:txBody>
          <a:bodyPr lIns="91439" tIns="45719" rIns="91439" bIns="45719" anchor="t">
            <a:noAutofit/>
          </a:bodyPr>
          <a:lstStyle/>
          <a:p>
            <a:pPr/>
          </a:p>
        </p:txBody>
      </p:sp>
      <p:sp>
        <p:nvSpPr>
          <p:cNvPr id="67" name="Title Text"/>
          <p:cNvSpPr txBox="1"/>
          <p:nvPr>
            <p:ph type="title"/>
          </p:nvPr>
        </p:nvSpPr>
        <p:spPr>
          <a:xfrm>
            <a:off x="825500" y="50800"/>
            <a:ext cx="11353800" cy="2032000"/>
          </a:xfrm>
          <a:prstGeom prst="rect">
            <a:avLst/>
          </a:prstGeom>
          <a:effectLst/>
        </p:spPr>
        <p:txBody>
          <a:bodyPr/>
          <a:lstStyle>
            <a:lvl1pPr>
              <a:defRPr>
                <a:solidFill>
                  <a:srgbClr val="FBF9E6"/>
                </a:solidFill>
                <a:effectLst>
                  <a:outerShdw sx="100000" sy="100000" kx="0" ky="0" algn="b" rotWithShape="0" blurRad="25400" dist="25400" dir="16200000">
                    <a:srgbClr val="3A3A3A">
                      <a:alpha val="70000"/>
                    </a:srgbClr>
                  </a:outerShdw>
                </a:effectLst>
              </a:defRPr>
            </a:lvl1pPr>
          </a:lstStyle>
          <a:p>
            <a:pPr/>
            <a:r>
              <a:t>Title Text</a:t>
            </a:r>
          </a:p>
        </p:txBody>
      </p:sp>
      <p:sp>
        <p:nvSpPr>
          <p:cNvPr id="68" name="Body Level One…"/>
          <p:cNvSpPr txBox="1"/>
          <p:nvPr>
            <p:ph type="body" sz="half" idx="1"/>
          </p:nvPr>
        </p:nvSpPr>
        <p:spPr>
          <a:xfrm>
            <a:off x="825500" y="2768600"/>
            <a:ext cx="5422900" cy="6184900"/>
          </a:xfrm>
          <a:prstGeom prst="rect">
            <a:avLst/>
          </a:prstGeom>
        </p:spPr>
        <p:txBody>
          <a:bodyPr/>
          <a:lstStyle>
            <a:lvl1pPr marL="406400" indent="-406400">
              <a:spcBef>
                <a:spcPts val="3600"/>
              </a:spcBef>
              <a:buBlip>
                <a:blip r:embed="rId3"/>
              </a:buBlip>
              <a:defRPr sz="3200"/>
            </a:lvl1pPr>
            <a:lvl2pPr marL="812800" indent="-406400">
              <a:spcBef>
                <a:spcPts val="3600"/>
              </a:spcBef>
              <a:buBlip>
                <a:blip r:embed="rId3"/>
              </a:buBlip>
              <a:defRPr sz="3200"/>
            </a:lvl2pPr>
            <a:lvl3pPr marL="1219200" indent="-406400">
              <a:spcBef>
                <a:spcPts val="3600"/>
              </a:spcBef>
              <a:buBlip>
                <a:blip r:embed="rId3"/>
              </a:buBlip>
              <a:defRPr sz="3200"/>
            </a:lvl3pPr>
            <a:lvl4pPr marL="1625600" indent="-406400">
              <a:spcBef>
                <a:spcPts val="3600"/>
              </a:spcBef>
              <a:buBlip>
                <a:blip r:embed="rId3"/>
              </a:buBlip>
              <a:defRPr sz="3200"/>
            </a:lvl4pPr>
            <a:lvl5pPr marL="2032000" indent="-406400">
              <a:spcBef>
                <a:spcPts val="3600"/>
              </a:spcBef>
              <a:buBlip>
                <a:blip r:embed="rId3"/>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6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6"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pic>
        <p:nvPicPr>
          <p:cNvPr id="84" name="embossed_background.jpeg" descr="embossed_background.jpeg"/>
          <p:cNvPicPr>
            <a:picLocks noChangeAspect="1"/>
          </p:cNvPicPr>
          <p:nvPr/>
        </p:nvPicPr>
        <p:blipFill>
          <a:blip r:embed="rId2">
            <a:extLst/>
          </a:blip>
          <a:stretch>
            <a:fillRect/>
          </a:stretch>
        </p:blipFill>
        <p:spPr>
          <a:xfrm>
            <a:off x="647700" y="647700"/>
            <a:ext cx="11747500" cy="8472197"/>
          </a:xfrm>
          <a:prstGeom prst="rect">
            <a:avLst/>
          </a:prstGeom>
          <a:ln w="12700">
            <a:miter lim="400000"/>
          </a:ln>
        </p:spPr>
      </p:pic>
      <p:sp>
        <p:nvSpPr>
          <p:cNvPr id="85" name="Close-up of tea leaves"/>
          <p:cNvSpPr/>
          <p:nvPr>
            <p:ph type="pic" sz="quarter" idx="21"/>
          </p:nvPr>
        </p:nvSpPr>
        <p:spPr>
          <a:xfrm>
            <a:off x="6858000" y="4940300"/>
            <a:ext cx="5295900" cy="3915468"/>
          </a:xfrm>
          <a:prstGeom prst="rect">
            <a:avLst/>
          </a:prstGeom>
          <a:ln w="9525">
            <a:round/>
          </a:ln>
        </p:spPr>
        <p:txBody>
          <a:bodyPr lIns="91439" tIns="45719" rIns="91439" bIns="45719" anchor="t">
            <a:noAutofit/>
          </a:bodyPr>
          <a:lstStyle/>
          <a:p>
            <a:pPr/>
          </a:p>
        </p:txBody>
      </p:sp>
      <p:sp>
        <p:nvSpPr>
          <p:cNvPr id="86" name="Close-up of crushed dry tea leaves in a brown bowl"/>
          <p:cNvSpPr/>
          <p:nvPr>
            <p:ph type="pic" sz="quarter" idx="22"/>
          </p:nvPr>
        </p:nvSpPr>
        <p:spPr>
          <a:xfrm>
            <a:off x="6435877" y="904675"/>
            <a:ext cx="5869837" cy="3911601"/>
          </a:xfrm>
          <a:prstGeom prst="rect">
            <a:avLst/>
          </a:prstGeom>
          <a:ln w="9525">
            <a:round/>
          </a:ln>
        </p:spPr>
        <p:txBody>
          <a:bodyPr lIns="91439" tIns="45719" rIns="91439" bIns="45719" anchor="t">
            <a:noAutofit/>
          </a:bodyPr>
          <a:lstStyle/>
          <a:p>
            <a:pPr/>
          </a:p>
        </p:txBody>
      </p:sp>
      <p:sp>
        <p:nvSpPr>
          <p:cNvPr id="87" name="Close-up of three tea bulbs on white canvas"/>
          <p:cNvSpPr/>
          <p:nvPr>
            <p:ph type="pic" sz="half" idx="23"/>
          </p:nvPr>
        </p:nvSpPr>
        <p:spPr>
          <a:xfrm>
            <a:off x="952500" y="889554"/>
            <a:ext cx="5831509" cy="8032158"/>
          </a:xfrm>
          <a:prstGeom prst="rect">
            <a:avLst/>
          </a:prstGeom>
          <a:ln w="9525">
            <a:round/>
          </a:ln>
        </p:spPr>
        <p:txBody>
          <a:bodyPr lIns="91439" tIns="45719" rIns="91439" bIns="45719" anchor="t">
            <a:noAutofit/>
          </a:bodyPr>
          <a:lstStyle/>
          <a:p>
            <a:pPr/>
          </a:p>
        </p:txBody>
      </p:sp>
      <p:sp>
        <p:nvSpPr>
          <p:cNvPr id="8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825500" y="3733800"/>
            <a:ext cx="11353800" cy="2273300"/>
          </a:xfrm>
          <a:prstGeom prst="rect">
            <a:avLst/>
          </a:prstGeom>
          <a:ln w="12700">
            <a:miter lim="400000"/>
          </a:ln>
          <a:effectLst>
            <a:outerShdw sx="100000" sy="100000" kx="0" ky="0" algn="b" rotWithShape="0" blurRad="25400" dist="12700" dir="5400000">
              <a:srgbClr val="FFFFFF"/>
            </a:outerShdw>
          </a:effectLst>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lide Number"/>
          <p:cNvSpPr txBox="1"/>
          <p:nvPr>
            <p:ph type="sldNum" sz="quarter" idx="2"/>
          </p:nvPr>
        </p:nvSpPr>
        <p:spPr>
          <a:xfrm>
            <a:off x="6337300" y="8991600"/>
            <a:ext cx="342900" cy="406400"/>
          </a:xfrm>
          <a:prstGeom prst="rect">
            <a:avLst/>
          </a:prstGeom>
          <a:ln w="12700">
            <a:miter lim="400000"/>
          </a:ln>
          <a:effectLst>
            <a:outerShdw sx="100000" sy="100000" kx="0" ky="0" algn="b" rotWithShape="0" blurRad="12700" dist="12700" dir="5400000">
              <a:srgbClr val="FFFFFF">
                <a:alpha val="20000"/>
              </a:srgbClr>
            </a:outerShdw>
          </a:effectLst>
        </p:spPr>
        <p:txBody>
          <a:bodyPr wrap="none" lIns="50800" tIns="50800" rIns="50800" bIns="50800">
            <a:spAutoFit/>
          </a:bodyPr>
          <a:lstStyle>
            <a:lvl1pPr>
              <a:lnSpc>
                <a:spcPct val="100000"/>
              </a:lnSpc>
              <a:defRPr sz="1800">
                <a:latin typeface="Palatino"/>
                <a:ea typeface="Palatino"/>
                <a:cs typeface="Palatino"/>
                <a:sym typeface="Palatino"/>
              </a:defRPr>
            </a:lvl1pPr>
          </a:lstStyle>
          <a:p>
            <a:pPr>
              <a:defRPr>
                <a:effectLst/>
              </a:defRPr>
            </a:pPr>
            <a:fld id="{86CB4B4D-7CA3-9044-876B-883B54F8677D}" type="slidenum"/>
          </a:p>
        </p:txBody>
      </p:sp>
      <p:sp>
        <p:nvSpPr>
          <p:cNvPr id="4" name="Body Level One…"/>
          <p:cNvSpPr txBox="1"/>
          <p:nvPr>
            <p:ph type="body" idx="1"/>
          </p:nvPr>
        </p:nvSpPr>
        <p:spPr>
          <a:xfrm>
            <a:off x="825500" y="825500"/>
            <a:ext cx="11353800" cy="810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584200" rtl="0" latinLnBrk="0">
        <a:lnSpc>
          <a:spcPct val="90000"/>
        </a:lnSpc>
        <a:spcBef>
          <a:spcPts val="0"/>
        </a:spcBef>
        <a:spcAft>
          <a:spcPts val="0"/>
        </a:spcAft>
        <a:buClrTx/>
        <a:buSzTx/>
        <a:buFontTx/>
        <a:buNone/>
        <a:tabLst/>
        <a:defRPr b="0" baseline="0" cap="all" i="0" spc="320" strike="noStrike" sz="6400" u="none">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1pPr>
      <a:lvl2pPr marL="0" marR="0" indent="0" algn="ctr" defTabSz="584200" rtl="0" latinLnBrk="0">
        <a:lnSpc>
          <a:spcPct val="90000"/>
        </a:lnSpc>
        <a:spcBef>
          <a:spcPts val="0"/>
        </a:spcBef>
        <a:spcAft>
          <a:spcPts val="0"/>
        </a:spcAft>
        <a:buClrTx/>
        <a:buSzTx/>
        <a:buFontTx/>
        <a:buNone/>
        <a:tabLst/>
        <a:defRPr b="0" baseline="0" cap="all" i="0" spc="320" strike="noStrike" sz="6400" u="none">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2pPr>
      <a:lvl3pPr marL="0" marR="0" indent="0" algn="ctr" defTabSz="584200" rtl="0" latinLnBrk="0">
        <a:lnSpc>
          <a:spcPct val="90000"/>
        </a:lnSpc>
        <a:spcBef>
          <a:spcPts val="0"/>
        </a:spcBef>
        <a:spcAft>
          <a:spcPts val="0"/>
        </a:spcAft>
        <a:buClrTx/>
        <a:buSzTx/>
        <a:buFontTx/>
        <a:buNone/>
        <a:tabLst/>
        <a:defRPr b="0" baseline="0" cap="all" i="0" spc="320" strike="noStrike" sz="6400" u="none">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3pPr>
      <a:lvl4pPr marL="0" marR="0" indent="0" algn="ctr" defTabSz="584200" rtl="0" latinLnBrk="0">
        <a:lnSpc>
          <a:spcPct val="90000"/>
        </a:lnSpc>
        <a:spcBef>
          <a:spcPts val="0"/>
        </a:spcBef>
        <a:spcAft>
          <a:spcPts val="0"/>
        </a:spcAft>
        <a:buClrTx/>
        <a:buSzTx/>
        <a:buFontTx/>
        <a:buNone/>
        <a:tabLst/>
        <a:defRPr b="0" baseline="0" cap="all" i="0" spc="320" strike="noStrike" sz="6400" u="none">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4pPr>
      <a:lvl5pPr marL="0" marR="0" indent="0" algn="ctr" defTabSz="584200" rtl="0" latinLnBrk="0">
        <a:lnSpc>
          <a:spcPct val="90000"/>
        </a:lnSpc>
        <a:spcBef>
          <a:spcPts val="0"/>
        </a:spcBef>
        <a:spcAft>
          <a:spcPts val="0"/>
        </a:spcAft>
        <a:buClrTx/>
        <a:buSzTx/>
        <a:buFontTx/>
        <a:buNone/>
        <a:tabLst/>
        <a:defRPr b="0" baseline="0" cap="all" i="0" spc="320" strike="noStrike" sz="6400" u="none">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5pPr>
      <a:lvl6pPr marL="0" marR="0" indent="0" algn="ctr" defTabSz="584200" rtl="0" latinLnBrk="0">
        <a:lnSpc>
          <a:spcPct val="90000"/>
        </a:lnSpc>
        <a:spcBef>
          <a:spcPts val="0"/>
        </a:spcBef>
        <a:spcAft>
          <a:spcPts val="0"/>
        </a:spcAft>
        <a:buClrTx/>
        <a:buSzTx/>
        <a:buFontTx/>
        <a:buNone/>
        <a:tabLst/>
        <a:defRPr b="0" baseline="0" cap="all" i="0" spc="320" strike="noStrike" sz="6400" u="none">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6pPr>
      <a:lvl7pPr marL="0" marR="0" indent="0" algn="ctr" defTabSz="584200" rtl="0" latinLnBrk="0">
        <a:lnSpc>
          <a:spcPct val="90000"/>
        </a:lnSpc>
        <a:spcBef>
          <a:spcPts val="0"/>
        </a:spcBef>
        <a:spcAft>
          <a:spcPts val="0"/>
        </a:spcAft>
        <a:buClrTx/>
        <a:buSzTx/>
        <a:buFontTx/>
        <a:buNone/>
        <a:tabLst/>
        <a:defRPr b="0" baseline="0" cap="all" i="0" spc="320" strike="noStrike" sz="6400" u="none">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7pPr>
      <a:lvl8pPr marL="0" marR="0" indent="0" algn="ctr" defTabSz="584200" rtl="0" latinLnBrk="0">
        <a:lnSpc>
          <a:spcPct val="90000"/>
        </a:lnSpc>
        <a:spcBef>
          <a:spcPts val="0"/>
        </a:spcBef>
        <a:spcAft>
          <a:spcPts val="0"/>
        </a:spcAft>
        <a:buClrTx/>
        <a:buSzTx/>
        <a:buFontTx/>
        <a:buNone/>
        <a:tabLst/>
        <a:defRPr b="0" baseline="0" cap="all" i="0" spc="320" strike="noStrike" sz="6400" u="none">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8pPr>
      <a:lvl9pPr marL="0" marR="0" indent="0" algn="ctr" defTabSz="584200" rtl="0" latinLnBrk="0">
        <a:lnSpc>
          <a:spcPct val="90000"/>
        </a:lnSpc>
        <a:spcBef>
          <a:spcPts val="0"/>
        </a:spcBef>
        <a:spcAft>
          <a:spcPts val="0"/>
        </a:spcAft>
        <a:buClrTx/>
        <a:buSzTx/>
        <a:buFontTx/>
        <a:buNone/>
        <a:tabLst/>
        <a:defRPr b="0" baseline="0" cap="all" i="0" spc="320" strike="noStrike" sz="6400" u="none">
          <a:solidFill>
            <a:srgbClr val="4F5C3F">
              <a:alpha val="69000"/>
            </a:srgbClr>
          </a:solidFill>
          <a:effectLst>
            <a:outerShdw sx="100000" sy="100000" kx="0" ky="0" algn="b" rotWithShape="0" blurRad="25400" dist="12700" dir="16200000">
              <a:srgbClr val="3A3A3A">
                <a:alpha val="35000"/>
              </a:srgbClr>
            </a:outerShdw>
          </a:effectLst>
          <a:uFillTx/>
          <a:latin typeface="+mn-lt"/>
          <a:ea typeface="+mn-ea"/>
          <a:cs typeface="+mn-cs"/>
          <a:sym typeface="Georgia"/>
        </a:defRPr>
      </a:lvl9pPr>
    </p:titleStyle>
    <p:bodyStyle>
      <a:lvl1pPr marL="4318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1pPr>
      <a:lvl2pPr marL="8636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2pPr>
      <a:lvl3pPr marL="12954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3pPr>
      <a:lvl4pPr marL="17272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4pPr>
      <a:lvl5pPr marL="21590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5pPr>
      <a:lvl6pPr marL="25908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6pPr>
      <a:lvl7pPr marL="30226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7pPr>
      <a:lvl8pPr marL="34544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8pPr>
      <a:lvl9pPr marL="3886200" marR="0" indent="-431800" algn="l" defTabSz="584200" rtl="0" latinLnBrk="0">
        <a:lnSpc>
          <a:spcPct val="120000"/>
        </a:lnSpc>
        <a:spcBef>
          <a:spcPts val="5200"/>
        </a:spcBef>
        <a:spcAft>
          <a:spcPts val="0"/>
        </a:spcAft>
        <a:buClrTx/>
        <a:buSzPct val="35000"/>
        <a:buFontTx/>
        <a:buBlip>
          <a:blip r:embed="rId3"/>
        </a:buBlip>
        <a:tabLst/>
        <a:defRPr b="0" baseline="0" cap="none" i="0" spc="0" strike="noStrike" sz="3600" u="none">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Close-up of silver needle tea leaves on a white plate" descr="Close-up of silver needle tea leaves on a white plate"/>
          <p:cNvPicPr>
            <a:picLocks noChangeAspect="0"/>
          </p:cNvPicPr>
          <p:nvPr>
            <p:ph type="pic" idx="21"/>
          </p:nvPr>
        </p:nvPicPr>
        <p:blipFill>
          <a:blip r:embed="rId2">
            <a:extLst/>
          </a:blip>
          <a:stretch>
            <a:fillRect/>
          </a:stretch>
        </p:blipFill>
        <p:spPr>
          <a:xfrm>
            <a:off x="698500" y="723900"/>
            <a:ext cx="4064000" cy="5575300"/>
          </a:xfrm>
          <a:prstGeom prst="rect">
            <a:avLst/>
          </a:prstGeom>
        </p:spPr>
      </p:pic>
      <p:pic>
        <p:nvPicPr>
          <p:cNvPr id="122" name="Close-up of a brown tea set with one cup filled with tea" descr="Close-up of a brown tea set with one cup filled with tea"/>
          <p:cNvPicPr>
            <a:picLocks noChangeAspect="0"/>
          </p:cNvPicPr>
          <p:nvPr>
            <p:ph type="pic" idx="22"/>
          </p:nvPr>
        </p:nvPicPr>
        <p:blipFill>
          <a:blip r:embed="rId3">
            <a:extLst/>
          </a:blip>
          <a:stretch>
            <a:fillRect/>
          </a:stretch>
        </p:blipFill>
        <p:spPr>
          <a:xfrm>
            <a:off x="4978400" y="723900"/>
            <a:ext cx="7289800" cy="5575300"/>
          </a:xfrm>
          <a:prstGeom prst="rect">
            <a:avLst/>
          </a:prstGeom>
        </p:spPr>
      </p:pic>
      <p:sp>
        <p:nvSpPr>
          <p:cNvPr id="123" name="The Königssee"/>
          <p:cNvSpPr txBox="1"/>
          <p:nvPr>
            <p:ph type="title"/>
          </p:nvPr>
        </p:nvSpPr>
        <p:spPr>
          <a:prstGeom prst="rect">
            <a:avLst/>
          </a:prstGeom>
        </p:spPr>
        <p:txBody>
          <a:bodyPr/>
          <a:lstStyle/>
          <a:p>
            <a:pPr/>
            <a:r>
              <a:t>The Königssee</a:t>
            </a:r>
          </a:p>
        </p:txBody>
      </p:sp>
      <p:sp>
        <p:nvSpPr>
          <p:cNvPr id="124" name="Bavaria, Germany"/>
          <p:cNvSpPr txBox="1"/>
          <p:nvPr>
            <p:ph type="body" sz="quarter" idx="1"/>
          </p:nvPr>
        </p:nvSpPr>
        <p:spPr>
          <a:prstGeom prst="rect">
            <a:avLst/>
          </a:prstGeom>
        </p:spPr>
        <p:txBody>
          <a:bodyPr/>
          <a:lstStyle/>
          <a:p>
            <a:pPr/>
            <a:r>
              <a:t>Bavaria, Germany</a:t>
            </a:r>
          </a:p>
        </p:txBody>
      </p:sp>
      <p:sp>
        <p:nvSpPr>
          <p:cNvPr id="125" name="Slide Number"/>
          <p:cNvSpPr txBox="1"/>
          <p:nvPr>
            <p:ph type="sldNum" sz="quarter" idx="2"/>
          </p:nvPr>
        </p:nvSpPr>
        <p:spPr>
          <a:xfrm>
            <a:off x="6394449" y="8991600"/>
            <a:ext cx="228601" cy="4064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60" name="israel-4549619_1920.jpeg" descr="israel-4549619_1920.jpeg"/>
          <p:cNvPicPr>
            <a:picLocks noChangeAspect="1"/>
          </p:cNvPicPr>
          <p:nvPr/>
        </p:nvPicPr>
        <p:blipFill>
          <a:blip r:embed="rId2">
            <a:extLst/>
          </a:blip>
          <a:stretch>
            <a:fillRect/>
          </a:stretch>
        </p:blipFill>
        <p:spPr>
          <a:xfrm>
            <a:off x="772501" y="1662685"/>
            <a:ext cx="11459798" cy="6428230"/>
          </a:xfrm>
          <a:prstGeom prst="rect">
            <a:avLst/>
          </a:prstGeom>
          <a:ln w="12700">
            <a:miter lim="400000"/>
          </a:ln>
          <a:effectLst>
            <a:outerShdw sx="100000" sy="100000" kx="0" ky="0" algn="b" rotWithShape="0" blurRad="190500" dist="12700" dir="5400000">
              <a:srgbClr val="000000"/>
            </a:outerShdw>
          </a:effectLst>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The lake supplies approximately 10% of Israel’s drinking water needs.…"/>
          <p:cNvSpPr txBox="1"/>
          <p:nvPr>
            <p:ph type="body" idx="1"/>
          </p:nvPr>
        </p:nvSpPr>
        <p:spPr>
          <a:prstGeom prst="rect">
            <a:avLst/>
          </a:prstGeom>
        </p:spPr>
        <p:txBody>
          <a:bodyPr/>
          <a:lstStyle/>
          <a:p>
            <a:pPr>
              <a:buBlip>
                <a:blip r:embed="rId2"/>
              </a:buBlip>
            </a:pPr>
            <a:r>
              <a:t>The lake supplies approximately 10% of Israel’s drinking water needs.</a:t>
            </a:r>
          </a:p>
          <a:p>
            <a:pPr>
              <a:buBlip>
                <a:blip r:embed="rId2"/>
              </a:buBlip>
            </a:pPr>
            <a:r>
              <a:t>In 1964 Syria attempted construction of a Headwater Diversion Plan that would have blocked the flow of water into the Sea of Galilee, sharply reducing the water flow into the lake. This project and Israel’s attempt to block these efforts in 1965 were factors which played into regional tensions culminating in the 1967 Six-Day War. During the war, Israel captured the Golan Heights, which contain some of the sources of water for the Sea of Galilee.</a:t>
            </a:r>
          </a:p>
        </p:txBody>
      </p:sp>
      <p:sp>
        <p:nvSpPr>
          <p:cNvPr id="163" name="Slide Number"/>
          <p:cNvSpPr txBox="1"/>
          <p:nvPr>
            <p:ph type="sldNum" sz="quarter" idx="2"/>
          </p:nvPr>
        </p:nvSpPr>
        <p:spPr>
          <a:xfrm>
            <a:off x="6343550" y="8991600"/>
            <a:ext cx="330400" cy="4064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66" name="sea-of-galilee-4370552_1920.jpeg" descr="sea-of-galilee-4370552_1920.jpeg"/>
          <p:cNvPicPr>
            <a:picLocks noChangeAspect="1"/>
          </p:cNvPicPr>
          <p:nvPr/>
        </p:nvPicPr>
        <p:blipFill>
          <a:blip r:embed="rId2">
            <a:extLst/>
          </a:blip>
          <a:stretch>
            <a:fillRect/>
          </a:stretch>
        </p:blipFill>
        <p:spPr>
          <a:xfrm>
            <a:off x="513746" y="877008"/>
            <a:ext cx="11990008" cy="7999584"/>
          </a:xfrm>
          <a:prstGeom prst="rect">
            <a:avLst/>
          </a:prstGeom>
          <a:ln w="12700">
            <a:miter lim="400000"/>
          </a:ln>
          <a:effectLst>
            <a:outerShdw sx="100000" sy="100000" kx="0" ky="0" algn="b" rotWithShape="0" blurRad="190500" dist="12700" dir="5400000">
              <a:srgbClr val="000000"/>
            </a:outerShdw>
          </a:effectLst>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Close-up of a brown tea set with one cup filled with tea" descr="Close-up of a brown tea set with one cup filled with tea"/>
          <p:cNvPicPr>
            <a:picLocks noChangeAspect="0"/>
          </p:cNvPicPr>
          <p:nvPr>
            <p:ph type="pic" idx="22"/>
          </p:nvPr>
        </p:nvPicPr>
        <p:blipFill>
          <a:blip r:embed="rId2">
            <a:extLst/>
          </a:blip>
          <a:stretch>
            <a:fillRect/>
          </a:stretch>
        </p:blipFill>
        <p:spPr>
          <a:xfrm>
            <a:off x="2857500" y="749626"/>
            <a:ext cx="7289800" cy="5575301"/>
          </a:xfrm>
          <a:prstGeom prst="rect">
            <a:avLst/>
          </a:prstGeom>
          <a:effectLst>
            <a:outerShdw sx="100000" sy="100000" kx="0" ky="0" algn="b" rotWithShape="0" blurRad="190500" dist="12700" dir="5400000">
              <a:srgbClr val="000000"/>
            </a:outerShdw>
          </a:effectLst>
        </p:spPr>
      </p:pic>
      <p:sp>
        <p:nvSpPr>
          <p:cNvPr id="169" name="Jordan is considered one of the ten most water scarce countries in the world."/>
          <p:cNvSpPr txBox="1"/>
          <p:nvPr>
            <p:ph type="body" sz="quarter" idx="1"/>
          </p:nvPr>
        </p:nvSpPr>
        <p:spPr>
          <a:xfrm>
            <a:off x="825500" y="7070922"/>
            <a:ext cx="11353800" cy="1845307"/>
          </a:xfrm>
          <a:prstGeom prst="rect">
            <a:avLst/>
          </a:prstGeom>
        </p:spPr>
        <p:txBody>
          <a:bodyPr/>
          <a:lstStyle>
            <a:lvl1pPr defTabSz="467359">
              <a:defRPr sz="5200">
                <a:effectLst>
                  <a:outerShdw sx="100000" sy="100000" kx="0" ky="0" algn="b" rotWithShape="0" blurRad="10160" dist="20320" dir="16200000">
                    <a:srgbClr val="000000">
                      <a:alpha val="30000"/>
                    </a:srgbClr>
                  </a:outerShdw>
                </a:effectLst>
              </a:defRPr>
            </a:lvl1pPr>
          </a:lstStyle>
          <a:p>
            <a:pPr/>
            <a:r>
              <a:t>Jordan is considered one of the ten most water scarce countries in the world.</a:t>
            </a:r>
          </a:p>
        </p:txBody>
      </p:sp>
      <p:sp>
        <p:nvSpPr>
          <p:cNvPr id="1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73" name="Kingtalaldam.jpg" descr="Kingtalaldam.jpg"/>
          <p:cNvPicPr>
            <a:picLocks noChangeAspect="1"/>
          </p:cNvPicPr>
          <p:nvPr/>
        </p:nvPicPr>
        <p:blipFill>
          <a:blip r:embed="rId2">
            <a:extLst/>
          </a:blip>
          <a:stretch>
            <a:fillRect/>
          </a:stretch>
        </p:blipFill>
        <p:spPr>
          <a:xfrm>
            <a:off x="1486992" y="1536538"/>
            <a:ext cx="10030816" cy="6680524"/>
          </a:xfrm>
          <a:prstGeom prst="rect">
            <a:avLst/>
          </a:prstGeom>
          <a:ln w="12700">
            <a:miter lim="400000"/>
          </a:ln>
          <a:effectLst>
            <a:outerShdw sx="100000" sy="100000" kx="0" ky="0" algn="b" rotWithShape="0" blurRad="190500" dist="12700" dir="5400000">
              <a:srgbClr val="000000"/>
            </a:outerShdw>
          </a:effectLst>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Close-up of silver needle tea leaves on a white plate" descr="Close-up of silver needle tea leaves on a white plate"/>
          <p:cNvPicPr>
            <a:picLocks noChangeAspect="0"/>
          </p:cNvPicPr>
          <p:nvPr>
            <p:ph type="pic" idx="21"/>
          </p:nvPr>
        </p:nvPicPr>
        <p:blipFill>
          <a:blip r:embed="rId2">
            <a:extLst/>
          </a:blip>
          <a:stretch>
            <a:fillRect/>
          </a:stretch>
        </p:blipFill>
        <p:spPr>
          <a:xfrm>
            <a:off x="7404100" y="2730499"/>
            <a:ext cx="4648200" cy="6261101"/>
          </a:xfrm>
          <a:prstGeom prst="rect">
            <a:avLst/>
          </a:prstGeom>
          <a:effectLst>
            <a:outerShdw sx="100000" sy="100000" kx="0" ky="0" algn="b" rotWithShape="0" blurRad="190500" dist="12700" dir="5400000">
              <a:srgbClr val="000000"/>
            </a:outerShdw>
          </a:effectLst>
        </p:spPr>
      </p:pic>
      <p:sp>
        <p:nvSpPr>
          <p:cNvPr id="128" name="In the Berchtesgaden Alps near the Austrian border"/>
          <p:cNvSpPr txBox="1"/>
          <p:nvPr>
            <p:ph type="title"/>
          </p:nvPr>
        </p:nvSpPr>
        <p:spPr>
          <a:prstGeom prst="rect">
            <a:avLst/>
          </a:prstGeom>
        </p:spPr>
        <p:txBody>
          <a:bodyPr/>
          <a:lstStyle>
            <a:lvl1pPr defTabSz="490727">
              <a:defRPr spc="268" sz="5376">
                <a:effectLst>
                  <a:outerShdw sx="100000" sy="100000" kx="0" ky="0" algn="b" rotWithShape="0" blurRad="21336" dist="21336" dir="16200000">
                    <a:srgbClr val="3A3A3A">
                      <a:alpha val="70000"/>
                    </a:srgbClr>
                  </a:outerShdw>
                </a:effectLst>
              </a:defRPr>
            </a:lvl1pPr>
          </a:lstStyle>
          <a:p>
            <a:pPr/>
            <a:r>
              <a:t>In the Berchtesgaden Alps near the Austrian border</a:t>
            </a:r>
          </a:p>
        </p:txBody>
      </p:sp>
      <p:sp>
        <p:nvSpPr>
          <p:cNvPr id="129" name="Germany’s third deepest lake—623 feet…"/>
          <p:cNvSpPr txBox="1"/>
          <p:nvPr>
            <p:ph type="body" sz="half" idx="1"/>
          </p:nvPr>
        </p:nvSpPr>
        <p:spPr>
          <a:prstGeom prst="rect">
            <a:avLst/>
          </a:prstGeom>
        </p:spPr>
        <p:txBody>
          <a:bodyPr/>
          <a:lstStyle/>
          <a:p>
            <a:pPr>
              <a:buBlip>
                <a:blip r:embed="rId3"/>
              </a:buBlip>
            </a:pPr>
            <a:r>
              <a:t>Germany’s third deepest lake—623 feet</a:t>
            </a:r>
          </a:p>
          <a:p>
            <a:pPr>
              <a:buBlip>
                <a:blip r:embed="rId3"/>
              </a:buBlip>
            </a:pPr>
            <a:r>
              <a:t>The mountains rise up to 8,900 feet beside it.</a:t>
            </a:r>
          </a:p>
          <a:p>
            <a:pPr>
              <a:buBlip>
                <a:blip r:embed="rId3"/>
              </a:buBlip>
            </a:pPr>
            <a:r>
              <a:t>1,981 feet above sea level</a:t>
            </a:r>
          </a:p>
        </p:txBody>
      </p:sp>
      <p:sp>
        <p:nvSpPr>
          <p:cNvPr id="130" name="Slide Number"/>
          <p:cNvSpPr txBox="1"/>
          <p:nvPr>
            <p:ph type="sldNum" sz="quarter" idx="2"/>
          </p:nvPr>
        </p:nvSpPr>
        <p:spPr>
          <a:xfrm>
            <a:off x="6394449" y="8991600"/>
            <a:ext cx="228601" cy="4064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Close-up of a brown tea set with one cup filled with tea" descr="Close-up of a brown tea set with one cup filled with tea"/>
          <p:cNvPicPr>
            <a:picLocks noChangeAspect="0"/>
          </p:cNvPicPr>
          <p:nvPr>
            <p:ph type="pic" idx="22"/>
          </p:nvPr>
        </p:nvPicPr>
        <p:blipFill>
          <a:blip r:embed="rId2">
            <a:extLst/>
          </a:blip>
          <a:stretch>
            <a:fillRect/>
          </a:stretch>
        </p:blipFill>
        <p:spPr>
          <a:xfrm>
            <a:off x="2058919" y="659583"/>
            <a:ext cx="8886961" cy="5575301"/>
          </a:xfrm>
          <a:prstGeom prst="rect">
            <a:avLst/>
          </a:prstGeom>
          <a:effectLst>
            <a:outerShdw sx="100000" sy="100000" kx="0" ky="0" algn="b" rotWithShape="0" blurRad="190500" dist="12700" dir="5400000">
              <a:srgbClr val="000000"/>
            </a:outerShdw>
          </a:effectLst>
        </p:spPr>
      </p:pic>
      <p:sp>
        <p:nvSpPr>
          <p:cNvPr id="133" name="Sea of Galilee or Lake Tiberias"/>
          <p:cNvSpPr txBox="1"/>
          <p:nvPr>
            <p:ph type="title"/>
          </p:nvPr>
        </p:nvSpPr>
        <p:spPr>
          <a:prstGeom prst="rect">
            <a:avLst/>
          </a:prstGeom>
        </p:spPr>
        <p:txBody>
          <a:bodyPr/>
          <a:lstStyle>
            <a:lvl1pPr defTabSz="426466">
              <a:defRPr spc="233" sz="4672">
                <a:effectLst>
                  <a:outerShdw sx="100000" sy="100000" kx="0" ky="0" algn="b" rotWithShape="0" blurRad="18542" dist="18542" dir="16200000">
                    <a:srgbClr val="3A3A3A">
                      <a:alpha val="70000"/>
                    </a:srgbClr>
                  </a:outerShdw>
                </a:effectLst>
              </a:defRPr>
            </a:lvl1pPr>
          </a:lstStyle>
          <a:p>
            <a:pPr/>
            <a:r>
              <a:t>Sea of Galilee or Lake Tiberias </a:t>
            </a:r>
          </a:p>
        </p:txBody>
      </p:sp>
      <p:sp>
        <p:nvSpPr>
          <p:cNvPr id="134" name="After these things Jesus went over the sea of Galilee, which is the sea of Tiberias. (John 6:1)"/>
          <p:cNvSpPr txBox="1"/>
          <p:nvPr>
            <p:ph type="body" sz="quarter" idx="1"/>
          </p:nvPr>
        </p:nvSpPr>
        <p:spPr>
          <a:prstGeom prst="rect">
            <a:avLst/>
          </a:prstGeom>
        </p:spPr>
        <p:txBody>
          <a:bodyPr/>
          <a:lstStyle/>
          <a:p>
            <a:pPr defTabSz="350520">
              <a:defRPr sz="2580">
                <a:effectLst>
                  <a:outerShdw sx="100000" sy="100000" kx="0" ky="0" algn="b" rotWithShape="0" blurRad="7620" dist="15240" dir="16200000">
                    <a:srgbClr val="000000">
                      <a:alpha val="30000"/>
                    </a:srgbClr>
                  </a:outerShdw>
                </a:effectLst>
              </a:defRPr>
            </a:pPr>
            <a:r>
              <a:t>After these things Jesus went over the sea of Galilee, which is </a:t>
            </a:r>
            <a:r>
              <a:t>the</a:t>
            </a:r>
            <a:r>
              <a:t> </a:t>
            </a:r>
            <a:r>
              <a:t>sea</a:t>
            </a:r>
            <a:r>
              <a:t> of Tiberias. (John 6:1)</a:t>
            </a:r>
          </a:p>
        </p:txBody>
      </p:sp>
      <p:sp>
        <p:nvSpPr>
          <p:cNvPr id="135" name="Slide Number"/>
          <p:cNvSpPr txBox="1"/>
          <p:nvPr>
            <p:ph type="sldNum" sz="quarter" idx="2"/>
          </p:nvPr>
        </p:nvSpPr>
        <p:spPr>
          <a:xfrm>
            <a:off x="6394449" y="8991600"/>
            <a:ext cx="228601" cy="4064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Close-up of silver needle tea leaves on a white plate" descr="Close-up of silver needle tea leaves on a white plate"/>
          <p:cNvPicPr>
            <a:picLocks noChangeAspect="0"/>
          </p:cNvPicPr>
          <p:nvPr>
            <p:ph type="pic" idx="21"/>
          </p:nvPr>
        </p:nvPicPr>
        <p:blipFill>
          <a:blip r:embed="rId2">
            <a:extLst/>
          </a:blip>
          <a:stretch>
            <a:fillRect/>
          </a:stretch>
        </p:blipFill>
        <p:spPr>
          <a:xfrm>
            <a:off x="2138932" y="853967"/>
            <a:ext cx="8739637" cy="6707882"/>
          </a:xfrm>
          <a:prstGeom prst="rect">
            <a:avLst/>
          </a:prstGeom>
          <a:effectLst>
            <a:outerShdw sx="100000" sy="100000" kx="0" ky="0" algn="b" rotWithShape="0" blurRad="190500" dist="12700" dir="5400000">
              <a:srgbClr val="000000"/>
            </a:outerShdw>
          </a:effectLst>
        </p:spPr>
      </p:pic>
      <p:sp>
        <p:nvSpPr>
          <p:cNvPr id="138" name="Slide Number"/>
          <p:cNvSpPr txBox="1"/>
          <p:nvPr>
            <p:ph type="sldNum" sz="quarter" idx="2"/>
          </p:nvPr>
        </p:nvSpPr>
        <p:spPr>
          <a:xfrm>
            <a:off x="6394449" y="8991600"/>
            <a:ext cx="228601" cy="4064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139" name="Sunrise on the Sea of Galilee"/>
          <p:cNvSpPr txBox="1"/>
          <p:nvPr/>
        </p:nvSpPr>
        <p:spPr>
          <a:xfrm>
            <a:off x="3891954" y="7997324"/>
            <a:ext cx="522089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Sunrise on the Sea of Galilee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And it came to pass, that, as the people pressed upon him to hear the word of God, he stood by the lake of Gennesaret, (Luke 5:1)…"/>
          <p:cNvSpPr txBox="1"/>
          <p:nvPr>
            <p:ph type="body" idx="1"/>
          </p:nvPr>
        </p:nvSpPr>
        <p:spPr>
          <a:prstGeom prst="rect">
            <a:avLst/>
          </a:prstGeom>
        </p:spPr>
        <p:txBody>
          <a:bodyPr/>
          <a:lstStyle/>
          <a:p>
            <a:pPr>
              <a:buBlip>
                <a:blip r:embed="rId2"/>
              </a:buBlip>
            </a:pPr>
            <a:r>
              <a:t>And it came to pass, that, as the people pressed upon him to hear the word of God, he stood by the lake of Gennesaret, (Luke 5:1)</a:t>
            </a:r>
          </a:p>
          <a:p>
            <a:pPr>
              <a:buBlip>
                <a:blip r:embed="rId2"/>
              </a:buBlip>
            </a:pPr>
            <a:r>
              <a:t>In the time of Christ the Sea of Galilee (or Lake of Gennesaret) bordered on the richest and most populous district of Palestine.</a:t>
            </a:r>
          </a:p>
        </p:txBody>
      </p:sp>
      <p:sp>
        <p:nvSpPr>
          <p:cNvPr id="142" name="Slide Number"/>
          <p:cNvSpPr txBox="1"/>
          <p:nvPr>
            <p:ph type="sldNum" sz="quarter" idx="2"/>
          </p:nvPr>
        </p:nvSpPr>
        <p:spPr>
          <a:xfrm>
            <a:off x="6394449" y="8991600"/>
            <a:ext cx="228601" cy="4064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Close-up of silver needle tea leaves on a white plate" descr="Close-up of silver needle tea leaves on a white plate"/>
          <p:cNvPicPr>
            <a:picLocks noChangeAspect="0"/>
          </p:cNvPicPr>
          <p:nvPr>
            <p:ph type="pic" idx="21"/>
          </p:nvPr>
        </p:nvPicPr>
        <p:blipFill>
          <a:blip r:embed="rId2">
            <a:extLst/>
          </a:blip>
          <a:stretch>
            <a:fillRect/>
          </a:stretch>
        </p:blipFill>
        <p:spPr>
          <a:xfrm>
            <a:off x="3415495" y="812584"/>
            <a:ext cx="6173810" cy="8068990"/>
          </a:xfrm>
          <a:prstGeom prst="rect">
            <a:avLst/>
          </a:prstGeom>
          <a:effectLst>
            <a:outerShdw sx="100000" sy="100000" kx="0" ky="0" algn="b" rotWithShape="0" blurRad="190500" dist="12700" dir="5400000">
              <a:srgbClr val="000000"/>
            </a:outerShdw>
          </a:effectLst>
        </p:spPr>
      </p:pic>
      <p:sp>
        <p:nvSpPr>
          <p:cNvPr id="145" name="Slide Number"/>
          <p:cNvSpPr txBox="1"/>
          <p:nvPr>
            <p:ph type="sldNum" sz="quarter" idx="2"/>
          </p:nvPr>
        </p:nvSpPr>
        <p:spPr>
          <a:xfrm>
            <a:off x="6394449" y="8991600"/>
            <a:ext cx="228601" cy="4064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lide Number"/>
          <p:cNvSpPr txBox="1"/>
          <p:nvPr>
            <p:ph type="sldNum" sz="quarter" idx="2"/>
          </p:nvPr>
        </p:nvSpPr>
        <p:spPr>
          <a:xfrm>
            <a:off x="6394449" y="8991600"/>
            <a:ext cx="228601" cy="4064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148" name="Tyre and Sidon.jpeg" descr="Tyre and Sidon.jpeg"/>
          <p:cNvPicPr>
            <a:picLocks noChangeAspect="1"/>
          </p:cNvPicPr>
          <p:nvPr/>
        </p:nvPicPr>
        <p:blipFill>
          <a:blip r:embed="rId2">
            <a:extLst/>
          </a:blip>
          <a:stretch>
            <a:fillRect/>
          </a:stretch>
        </p:blipFill>
        <p:spPr>
          <a:xfrm>
            <a:off x="1018055" y="712329"/>
            <a:ext cx="5887521" cy="8328942"/>
          </a:xfrm>
          <a:prstGeom prst="rect">
            <a:avLst/>
          </a:prstGeom>
          <a:ln w="12700">
            <a:miter lim="400000"/>
          </a:ln>
          <a:effectLst>
            <a:outerShdw sx="100000" sy="100000" kx="0" ky="0" algn="b" rotWithShape="0" blurRad="190500" dist="12700" dir="5400000">
              <a:srgbClr val="000000"/>
            </a:outerShdw>
          </a:effectLst>
        </p:spPr>
      </p:pic>
      <p:sp>
        <p:nvSpPr>
          <p:cNvPr id="149" name="(Now Hiram the king of Tyre had furnished Solomon with cedar trees and fir trees, and with gold, according to all his desire,) that then king Solomon gave Hiram twenty cities in the land of Galilee. (1 Kings 9:11)"/>
          <p:cNvSpPr txBox="1"/>
          <p:nvPr/>
        </p:nvSpPr>
        <p:spPr>
          <a:xfrm>
            <a:off x="7452750" y="2402839"/>
            <a:ext cx="4844294" cy="49479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t>
            </a:r>
            <a:r>
              <a:rPr i="1"/>
              <a:t>Now</a:t>
            </a:r>
            <a:r>
              <a:t> Hiram the king of Tyre had furnished Solomon with cedar trees and fir trees, and with gold, according to all his desire,) that then king Solomon gave Hiram twenty cities in the land of Galilee. (1 Kings 9:11)</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Close-up of silver needle tea leaves on a white plate" descr="Close-up of silver needle tea leaves on a white plate"/>
          <p:cNvPicPr>
            <a:picLocks noChangeAspect="0"/>
          </p:cNvPicPr>
          <p:nvPr>
            <p:ph type="pic" idx="21"/>
          </p:nvPr>
        </p:nvPicPr>
        <p:blipFill>
          <a:blip r:embed="rId2">
            <a:extLst/>
          </a:blip>
          <a:stretch>
            <a:fillRect/>
          </a:stretch>
        </p:blipFill>
        <p:spPr>
          <a:xfrm>
            <a:off x="4138981" y="2730499"/>
            <a:ext cx="8219878" cy="6261101"/>
          </a:xfrm>
          <a:prstGeom prst="rect">
            <a:avLst/>
          </a:prstGeom>
          <a:effectLst>
            <a:outerShdw sx="100000" sy="100000" kx="0" ky="0" algn="b" rotWithShape="0" blurRad="190500" dist="12700" dir="5400000">
              <a:srgbClr val="000000"/>
            </a:outerShdw>
          </a:effectLst>
        </p:spPr>
      </p:pic>
      <p:sp>
        <p:nvSpPr>
          <p:cNvPr id="152" name="Sea of Galilee"/>
          <p:cNvSpPr txBox="1"/>
          <p:nvPr>
            <p:ph type="title"/>
          </p:nvPr>
        </p:nvSpPr>
        <p:spPr>
          <a:prstGeom prst="rect">
            <a:avLst/>
          </a:prstGeom>
        </p:spPr>
        <p:txBody>
          <a:bodyPr/>
          <a:lstStyle/>
          <a:p>
            <a:pPr/>
            <a:r>
              <a:t>Sea of Galilee</a:t>
            </a:r>
          </a:p>
        </p:txBody>
      </p:sp>
      <p:sp>
        <p:nvSpPr>
          <p:cNvPr id="153" name="The lowest fresh water lake on Earth…"/>
          <p:cNvSpPr txBox="1"/>
          <p:nvPr>
            <p:ph type="body" sz="quarter" idx="1"/>
          </p:nvPr>
        </p:nvSpPr>
        <p:spPr>
          <a:xfrm>
            <a:off x="825500" y="2768600"/>
            <a:ext cx="2670003" cy="6184900"/>
          </a:xfrm>
          <a:prstGeom prst="rect">
            <a:avLst/>
          </a:prstGeom>
        </p:spPr>
        <p:txBody>
          <a:bodyPr/>
          <a:lstStyle/>
          <a:p>
            <a:pPr marL="264159" indent="-264159" defTabSz="379729">
              <a:spcBef>
                <a:spcPts val="2300"/>
              </a:spcBef>
              <a:buBlip>
                <a:blip r:embed="rId3"/>
              </a:buBlip>
              <a:defRPr sz="2080">
                <a:effectLst>
                  <a:outerShdw sx="100000" sy="100000" kx="0" ky="0" algn="b" rotWithShape="0" blurRad="16510" dist="8255" dir="0">
                    <a:srgbClr val="FFFFFF">
                      <a:alpha val="45000"/>
                    </a:srgbClr>
                  </a:outerShdw>
                </a:effectLst>
              </a:defRPr>
            </a:pPr>
            <a:r>
              <a:t>The lowest fresh water lake on Earth</a:t>
            </a:r>
          </a:p>
          <a:p>
            <a:pPr marL="264159" indent="-264159" defTabSz="379729">
              <a:spcBef>
                <a:spcPts val="2300"/>
              </a:spcBef>
              <a:buBlip>
                <a:blip r:embed="rId3"/>
              </a:buBlip>
              <a:defRPr sz="2080">
                <a:effectLst>
                  <a:outerShdw sx="100000" sy="100000" kx="0" ky="0" algn="b" rotWithShape="0" blurRad="16510" dist="8255" dir="0">
                    <a:srgbClr val="FFFFFF">
                      <a:alpha val="45000"/>
                    </a:srgbClr>
                  </a:outerShdw>
                </a:effectLst>
              </a:defRPr>
            </a:pPr>
            <a:r>
              <a:t>The second lowest lake on Earth (after the Dead Sea, a salt water lake), about 700 feet below sea level</a:t>
            </a:r>
          </a:p>
          <a:p>
            <a:pPr marL="264159" indent="-264159" defTabSz="379729">
              <a:spcBef>
                <a:spcPts val="2300"/>
              </a:spcBef>
              <a:buBlip>
                <a:blip r:embed="rId3"/>
              </a:buBlip>
              <a:defRPr sz="2080">
                <a:effectLst>
                  <a:outerShdw sx="100000" sy="100000" kx="0" ky="0" algn="b" rotWithShape="0" blurRad="16510" dist="8255" dir="0">
                    <a:srgbClr val="FFFFFF">
                      <a:alpha val="45000"/>
                    </a:srgbClr>
                  </a:outerShdw>
                </a:effectLst>
              </a:defRPr>
            </a:pPr>
            <a:r>
              <a:t>Partially fed by underground springs but mostly fed by the Jordan River</a:t>
            </a:r>
          </a:p>
          <a:p>
            <a:pPr marL="264159" indent="-264159" defTabSz="379729">
              <a:spcBef>
                <a:spcPts val="2300"/>
              </a:spcBef>
              <a:buBlip>
                <a:blip r:embed="rId3"/>
              </a:buBlip>
              <a:defRPr sz="2080">
                <a:effectLst>
                  <a:outerShdw sx="100000" sy="100000" kx="0" ky="0" algn="b" rotWithShape="0" blurRad="16510" dist="8255" dir="0">
                    <a:srgbClr val="FFFFFF">
                      <a:alpha val="45000"/>
                    </a:srgbClr>
                  </a:outerShdw>
                </a:effectLst>
              </a:defRPr>
            </a:pPr>
            <a:r>
              <a:t>About 141 feet deep</a:t>
            </a:r>
          </a:p>
        </p:txBody>
      </p:sp>
      <p:sp>
        <p:nvSpPr>
          <p:cNvPr id="154" name="Slide Number"/>
          <p:cNvSpPr txBox="1"/>
          <p:nvPr>
            <p:ph type="sldNum" sz="quarter" idx="2"/>
          </p:nvPr>
        </p:nvSpPr>
        <p:spPr>
          <a:xfrm>
            <a:off x="6394449" y="8991600"/>
            <a:ext cx="228601" cy="4064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The water level is daily monitored for dangerously low levels.…"/>
          <p:cNvSpPr txBox="1"/>
          <p:nvPr>
            <p:ph type="body" idx="1"/>
          </p:nvPr>
        </p:nvSpPr>
        <p:spPr>
          <a:prstGeom prst="rect">
            <a:avLst/>
          </a:prstGeom>
        </p:spPr>
        <p:txBody>
          <a:bodyPr/>
          <a:lstStyle/>
          <a:p>
            <a:pPr marL="397256" indent="-397256" defTabSz="537463">
              <a:spcBef>
                <a:spcPts val="4700"/>
              </a:spcBef>
              <a:buBlip>
                <a:blip r:embed="rId2"/>
              </a:buBlip>
              <a:defRPr sz="3312">
                <a:effectLst>
                  <a:outerShdw sx="100000" sy="100000" kx="0" ky="0" algn="b" rotWithShape="0" blurRad="23368" dist="11684" dir="0">
                    <a:srgbClr val="FFFFFF">
                      <a:alpha val="45000"/>
                    </a:srgbClr>
                  </a:outerShdw>
                </a:effectLst>
              </a:defRPr>
            </a:pPr>
            <a:r>
              <a:t>The water level is daily monitored for dangerously low levels.</a:t>
            </a:r>
          </a:p>
          <a:p>
            <a:pPr marL="397256" indent="-397256" defTabSz="537463">
              <a:spcBef>
                <a:spcPts val="4700"/>
              </a:spcBef>
              <a:buBlip>
                <a:blip r:embed="rId2"/>
              </a:buBlip>
              <a:defRPr sz="3312">
                <a:effectLst>
                  <a:outerShdw sx="100000" sy="100000" kx="0" ky="0" algn="b" rotWithShape="0" blurRad="23368" dist="11684" dir="0">
                    <a:srgbClr val="FFFFFF">
                      <a:alpha val="45000"/>
                    </a:srgbClr>
                  </a:outerShdw>
                </a:effectLst>
              </a:defRPr>
            </a:pPr>
            <a:r>
              <a:t>The Sea of Galilee is at risk of becoming irreversibly salinized by the salt water springs under the lake, which are held in check by the weight of the freshwater on top of them.</a:t>
            </a:r>
          </a:p>
          <a:p>
            <a:pPr marL="397256" indent="-397256" defTabSz="537463">
              <a:spcBef>
                <a:spcPts val="4700"/>
              </a:spcBef>
              <a:buBlip>
                <a:blip r:embed="rId2"/>
              </a:buBlip>
              <a:defRPr sz="3312">
                <a:effectLst>
                  <a:outerShdw sx="100000" sy="100000" kx="0" ky="0" algn="b" rotWithShape="0" blurRad="23368" dist="11684" dir="0">
                    <a:srgbClr val="FFFFFF">
                      <a:alpha val="45000"/>
                    </a:srgbClr>
                  </a:outerShdw>
                </a:effectLst>
              </a:defRPr>
            </a:pPr>
            <a:r>
              <a:t>With extreme drought conditions continuing to intensify, the government of Israel approved a plan in 2018 to pump desalinated water into the lake in an effort to stop the water level from plunging below a point where irreversible ecological damage to the lake might take place.</a:t>
            </a:r>
          </a:p>
        </p:txBody>
      </p:sp>
      <p:sp>
        <p:nvSpPr>
          <p:cNvPr id="157" name="Slide Number"/>
          <p:cNvSpPr txBox="1"/>
          <p:nvPr>
            <p:ph type="sldNum" sz="quarter" idx="2"/>
          </p:nvPr>
        </p:nvSpPr>
        <p:spPr>
          <a:xfrm>
            <a:off x="6394449" y="8991600"/>
            <a:ext cx="228601" cy="406400"/>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Kyoto">
  <a:themeElements>
    <a:clrScheme name="Kyoto">
      <a:dk1>
        <a:srgbClr val="4F5C3F"/>
      </a:dk1>
      <a:lt1>
        <a:srgbClr val="3A1D5C"/>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Kyoto">
  <a:themeElements>
    <a:clrScheme name="Kyoto">
      <a:dk1>
        <a:srgbClr val="000000"/>
      </a:dk1>
      <a:lt1>
        <a:srgbClr val="FFFFFF"/>
      </a:lt1>
      <a:dk2>
        <a:srgbClr val="585752"/>
      </a:dk2>
      <a:lt2>
        <a:srgbClr val="D0CDBF"/>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Georgia"/>
        <a:ea typeface="Georgia"/>
        <a:cs typeface="Georgia"/>
      </a:majorFont>
      <a:minorFont>
        <a:latin typeface="Georgia"/>
        <a:ea typeface="Georgia"/>
        <a:cs typeface="Georgi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3F1DF"/>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3">
              <a:satOff val="-11003"/>
              <a:lumOff val="-15119"/>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20000"/>
          </a:lnSpc>
          <a:spcBef>
            <a:spcPts val="0"/>
          </a:spcBef>
          <a:spcAft>
            <a:spcPts val="0"/>
          </a:spcAft>
          <a:buClrTx/>
          <a:buSzTx/>
          <a:buFontTx/>
          <a:buNone/>
          <a:tabLst/>
          <a:defRPr b="0" baseline="0" cap="none" i="0" spc="0" strike="noStrike" sz="3200" u="none" kumimoji="0" normalizeH="0">
            <a:ln>
              <a:noFill/>
            </a:ln>
            <a:solidFill>
              <a:srgbClr val="4F5C3F"/>
            </a:solidFill>
            <a:effectLst>
              <a:outerShdw sx="100000" sy="100000" kx="0" ky="0" algn="b" rotWithShape="0" blurRad="25400" dist="12700" dir="0">
                <a:srgbClr val="FFFFFF">
                  <a:alpha val="45000"/>
                </a:srgbClr>
              </a:outerShdw>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